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2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2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8F151-801D-427F-AEC3-EF92BE7DDCC4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7C89-B4B6-4D0F-B842-E1CA892FED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216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8F151-801D-427F-AEC3-EF92BE7DDCC4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7C89-B4B6-4D0F-B842-E1CA892FED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278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8F151-801D-427F-AEC3-EF92BE7DDCC4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7C89-B4B6-4D0F-B842-E1CA892FED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608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8F151-801D-427F-AEC3-EF92BE7DDCC4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7C89-B4B6-4D0F-B842-E1CA892FED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476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8F151-801D-427F-AEC3-EF92BE7DDCC4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7C89-B4B6-4D0F-B842-E1CA892FED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135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8F151-801D-427F-AEC3-EF92BE7DDCC4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7C89-B4B6-4D0F-B842-E1CA892FED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430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8F151-801D-427F-AEC3-EF92BE7DDCC4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7C89-B4B6-4D0F-B842-E1CA892FED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739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8F151-801D-427F-AEC3-EF92BE7DDCC4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7C89-B4B6-4D0F-B842-E1CA892FED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244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8F151-801D-427F-AEC3-EF92BE7DDCC4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7C89-B4B6-4D0F-B842-E1CA892FED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471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8F151-801D-427F-AEC3-EF92BE7DDCC4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7C89-B4B6-4D0F-B842-E1CA892FED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153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8F151-801D-427F-AEC3-EF92BE7DDCC4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7C89-B4B6-4D0F-B842-E1CA892FED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521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8F151-801D-427F-AEC3-EF92BE7DDCC4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F7C89-B4B6-4D0F-B842-E1CA892FED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053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morganbronze.com/wp-content/uploads/c932_bearing_bronze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dura-barms.com/bronze/leaded-tin-bronze/c93200.cf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zom.com/article.aspx?ArticleID=6294" TargetMode="External"/><Relationship Id="rId2" Type="http://schemas.openxmlformats.org/officeDocument/2006/relationships/hyperlink" Target="https://www.copper.org/applications/industrial/bronze_bearing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hyperlink" Target="https://www.machinedesign.com/basics-design/bronze-and-copper-alloy-bearings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Bronze for Drive block of the X-Y table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Ian</a:t>
            </a:r>
          </a:p>
          <a:p>
            <a:r>
              <a:rPr lang="en-GB" dirty="0" smtClean="0"/>
              <a:t>18 April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2277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1215396" cy="684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158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93360" cy="737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802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146" y="1907457"/>
            <a:ext cx="6755854" cy="380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854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631"/>
            <a:ext cx="3404112" cy="60517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540" y="314631"/>
            <a:ext cx="4745703" cy="26694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669" y="294965"/>
            <a:ext cx="3408369" cy="60593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762" y="2871018"/>
            <a:ext cx="2159257" cy="383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607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921" y="-91177"/>
            <a:ext cx="9834405" cy="694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546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2050" y="1116993"/>
            <a:ext cx="109033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Bronze with lead</a:t>
            </a: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SAE 660 ; CuSn7Pb7Zn3 (ISO) ; BS 1400 LG4 (</a:t>
            </a:r>
            <a:r>
              <a:rPr lang="en-GB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Britannique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 ; DIN 1705 Rg7 (</a:t>
            </a:r>
            <a:r>
              <a:rPr lang="en-GB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Allemand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-348" t="7438" r="9997" b="42309"/>
          <a:stretch/>
        </p:blipFill>
        <p:spPr>
          <a:xfrm>
            <a:off x="402050" y="2054942"/>
            <a:ext cx="11718947" cy="383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786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1013" y="100084"/>
            <a:ext cx="48466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2"/>
              </a:rPr>
              <a:t>http://www.morganbronze.com/wp-content/uploads/c932_bearing_bronze.pdf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8790" t="8257" r="29269" b="-678"/>
          <a:stretch/>
        </p:blipFill>
        <p:spPr>
          <a:xfrm>
            <a:off x="5631255" y="0"/>
            <a:ext cx="5296277" cy="686880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736415" y="2870745"/>
            <a:ext cx="1116561" cy="40501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5997672" y="231111"/>
            <a:ext cx="1960623" cy="19213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389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642756" cy="685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904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154489"/>
            <a:ext cx="29578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2"/>
              </a:rPr>
              <a:t>https://www.dura-barms.com/bronze/leaded-tin-bronze/c93200.cfm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1752" t="9338" r="29657" b="-158"/>
          <a:stretch/>
        </p:blipFill>
        <p:spPr>
          <a:xfrm>
            <a:off x="6326155" y="0"/>
            <a:ext cx="5865845" cy="64525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5961" t="7839" r="36256" b="249"/>
          <a:stretch/>
        </p:blipFill>
        <p:spPr>
          <a:xfrm>
            <a:off x="2873830" y="0"/>
            <a:ext cx="3452326" cy="672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225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6138" y="306651"/>
            <a:ext cx="666516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2"/>
              </a:rPr>
              <a:t>Design </a:t>
            </a:r>
            <a:r>
              <a:rPr lang="en-GB" dirty="0">
                <a:hlinkClick r:id="rId2"/>
              </a:rPr>
              <a:t>o</a:t>
            </a:r>
            <a:r>
              <a:rPr lang="en-GB" dirty="0" smtClean="0">
                <a:hlinkClick r:id="rId2"/>
              </a:rPr>
              <a:t>f bearings</a:t>
            </a:r>
          </a:p>
          <a:p>
            <a:endParaRPr lang="en-GB" dirty="0">
              <a:hlinkClick r:id="rId2"/>
            </a:endParaRPr>
          </a:p>
          <a:p>
            <a:endParaRPr lang="en-GB" dirty="0" smtClean="0">
              <a:hlinkClick r:id="rId2"/>
            </a:endParaRPr>
          </a:p>
          <a:p>
            <a:r>
              <a:rPr lang="en-GB" dirty="0" smtClean="0">
                <a:hlinkClick r:id="rId2"/>
              </a:rPr>
              <a:t>https://www.copper.org/applications/industrial/bronze_bearing.html</a:t>
            </a: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>
                <a:hlinkClick r:id="rId3"/>
              </a:rPr>
              <a:t>https://www.azom.com/article.aspx?ArticleID=6294</a:t>
            </a:r>
            <a:endParaRPr lang="en-GB" dirty="0" smtClean="0"/>
          </a:p>
          <a:p>
            <a:r>
              <a:rPr lang="en-GB" dirty="0" smtClean="0">
                <a:hlinkClick r:id="rId4"/>
              </a:rPr>
              <a:t>https://www.machinedesign.com/basics-design/bronze-and-copper-alloy-bearings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35238" t="9228" r="34994" b="6405"/>
          <a:stretch/>
        </p:blipFill>
        <p:spPr>
          <a:xfrm>
            <a:off x="6848669" y="0"/>
            <a:ext cx="4077479" cy="680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331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1178073" cy="682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235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54</Words>
  <Application>Microsoft Office PowerPoint</Application>
  <PresentationFormat>Widescreen</PresentationFormat>
  <Paragraphs>21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Bronze for Drive block of the X-Y table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Bronze for Drive block of the X-Y table</dc:title>
  <dc:creator>Ian Crotty</dc:creator>
  <cp:lastModifiedBy>Ian Crotty</cp:lastModifiedBy>
  <cp:revision>12</cp:revision>
  <dcterms:created xsi:type="dcterms:W3CDTF">2019-04-18T13:29:52Z</dcterms:created>
  <dcterms:modified xsi:type="dcterms:W3CDTF">2019-04-23T08:56:54Z</dcterms:modified>
</cp:coreProperties>
</file>