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8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98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99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8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32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56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8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34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61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90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02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46C7-65EE-4B0D-8844-F60E0B6834C2}" type="datetimeFigureOut">
              <a:rPr lang="en-GB" smtClean="0"/>
              <a:t>21/06/2018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1A7F-D9B7-4809-AC46-DE30D5447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6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9236" t="53134" r="7927" b="3437"/>
          <a:stretch/>
        </p:blipFill>
        <p:spPr>
          <a:xfrm>
            <a:off x="0" y="57861"/>
            <a:ext cx="11043138" cy="67235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73346" y="1899138"/>
            <a:ext cx="1235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Who is this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03126" y="2855406"/>
            <a:ext cx="1235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Who is this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99832" y="4149969"/>
            <a:ext cx="1718267" cy="371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is this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09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Photo taken </a:t>
            </a:r>
            <a:r>
              <a:rPr lang="en-GB" smtClean="0"/>
              <a:t>from the book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Gaseous Radiation Detectors: Fundamentals and Applications</a:t>
            </a:r>
          </a:p>
          <a:p>
            <a:pPr marL="0" indent="0">
              <a:buNone/>
            </a:pPr>
            <a:r>
              <a:rPr lang="en-GB" dirty="0" smtClean="0"/>
              <a:t>by Fabio </a:t>
            </a:r>
            <a:r>
              <a:rPr lang="en-GB" dirty="0" err="1" smtClean="0"/>
              <a:t>Sauli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Page 7</a:t>
            </a:r>
          </a:p>
          <a:p>
            <a:r>
              <a:rPr lang="en-GB" sz="1200" dirty="0" smtClean="0"/>
              <a:t>https://books.google.fr/books?id=z-m3AwAAQBAJ&amp;pg=PR9&amp;lpg=PR9&amp;dq=cern+gas+group&amp;source=bl&amp;ots=ZFt4aYx7hQ&amp;sig=ytlQmpRqGri8gt41BR_iKoLr6YM&amp;hl=fr&amp;sa=X&amp;ved=0ahUKEwi7q8Or_-TbAhWHQZoKHcoYBq4Q6AEIbTAM#v=onepage&amp;q=cern%20gas%20group&amp;f=false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13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Photo taken from the book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4</cp:revision>
  <cp:lastPrinted>2018-06-21T14:57:59Z</cp:lastPrinted>
  <dcterms:created xsi:type="dcterms:W3CDTF">2018-06-21T14:57:35Z</dcterms:created>
  <dcterms:modified xsi:type="dcterms:W3CDTF">2018-06-21T15:09:48Z</dcterms:modified>
</cp:coreProperties>
</file>