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7035-9B87-4AEF-8A09-9970C8A682B7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2D82-7814-47AB-B037-179287A7D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585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7035-9B87-4AEF-8A09-9970C8A682B7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2D82-7814-47AB-B037-179287A7D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358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7035-9B87-4AEF-8A09-9970C8A682B7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2D82-7814-47AB-B037-179287A7D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09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7035-9B87-4AEF-8A09-9970C8A682B7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2D82-7814-47AB-B037-179287A7D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36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7035-9B87-4AEF-8A09-9970C8A682B7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2D82-7814-47AB-B037-179287A7D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13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7035-9B87-4AEF-8A09-9970C8A682B7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2D82-7814-47AB-B037-179287A7D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907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7035-9B87-4AEF-8A09-9970C8A682B7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2D82-7814-47AB-B037-179287A7D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815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7035-9B87-4AEF-8A09-9970C8A682B7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2D82-7814-47AB-B037-179287A7D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07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7035-9B87-4AEF-8A09-9970C8A682B7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2D82-7814-47AB-B037-179287A7D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25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7035-9B87-4AEF-8A09-9970C8A682B7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2D82-7814-47AB-B037-179287A7D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70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7035-9B87-4AEF-8A09-9970C8A682B7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2D82-7814-47AB-B037-179287A7D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00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57035-9B87-4AEF-8A09-9970C8A682B7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02D82-7814-47AB-B037-179287A7D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48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Weller C700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46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ELLER VP 801 EC PROFESSIONAL  DESOLDERING (Dissaldatore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285" y="537634"/>
            <a:ext cx="6178784" cy="3475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646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Weller C700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Weller C700</dc:title>
  <dc:creator>Ian Crotty</dc:creator>
  <cp:lastModifiedBy>Ian Crotty</cp:lastModifiedBy>
  <cp:revision>3</cp:revision>
  <dcterms:created xsi:type="dcterms:W3CDTF">2020-09-08T12:49:28Z</dcterms:created>
  <dcterms:modified xsi:type="dcterms:W3CDTF">2020-09-08T12:51:34Z</dcterms:modified>
</cp:coreProperties>
</file>