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73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71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7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40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4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9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29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66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11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C1246-8752-4496-B6F8-94C18C696FAA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21CE-DFC8-4051-A3D8-28939DB1D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3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Double glazing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 Nov 2021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85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857250"/>
            <a:ext cx="6858000" cy="51435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4106487" y="665018"/>
            <a:ext cx="2685011" cy="141317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3825551" y="1278295"/>
            <a:ext cx="653143" cy="4114799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94515" y="246148"/>
            <a:ext cx="92373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47.5cm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32521" y="3244334"/>
            <a:ext cx="87396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mtClean="0"/>
              <a:t>80 </a:t>
            </a:r>
            <a:r>
              <a:rPr lang="en-GB" dirty="0" smtClean="0"/>
              <a:t>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55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Double glazing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glazing</dc:title>
  <dc:creator>Ian Crotty</dc:creator>
  <cp:lastModifiedBy>Ian Crotty</cp:lastModifiedBy>
  <cp:revision>5</cp:revision>
  <dcterms:created xsi:type="dcterms:W3CDTF">2021-11-02T14:15:13Z</dcterms:created>
  <dcterms:modified xsi:type="dcterms:W3CDTF">2021-11-02T14:22:18Z</dcterms:modified>
</cp:coreProperties>
</file>