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BBFA-83A8-4319-8A8E-7235B908F2B2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0339-9834-4448-9F7E-84252DD11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50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BBFA-83A8-4319-8A8E-7235B908F2B2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0339-9834-4448-9F7E-84252DD11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95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BBFA-83A8-4319-8A8E-7235B908F2B2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0339-9834-4448-9F7E-84252DD11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26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BBFA-83A8-4319-8A8E-7235B908F2B2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0339-9834-4448-9F7E-84252DD11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19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BBFA-83A8-4319-8A8E-7235B908F2B2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0339-9834-4448-9F7E-84252DD11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39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BBFA-83A8-4319-8A8E-7235B908F2B2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0339-9834-4448-9F7E-84252DD11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70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BBFA-83A8-4319-8A8E-7235B908F2B2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0339-9834-4448-9F7E-84252DD11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49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BBFA-83A8-4319-8A8E-7235B908F2B2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0339-9834-4448-9F7E-84252DD11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5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BBFA-83A8-4319-8A8E-7235B908F2B2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0339-9834-4448-9F7E-84252DD11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15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BBFA-83A8-4319-8A8E-7235B908F2B2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0339-9834-4448-9F7E-84252DD11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53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BBFA-83A8-4319-8A8E-7235B908F2B2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0339-9834-4448-9F7E-84252DD11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3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CBBFA-83A8-4319-8A8E-7235B908F2B2}" type="datetimeFigureOut">
              <a:rPr lang="en-GB" smtClean="0"/>
              <a:t>09/09/2021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20339-9834-4448-9F7E-84252DD11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7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move for Stasis Lab in 904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9 Sept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77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8725" y="2105496"/>
            <a:ext cx="64257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cabinets moved from RPC side to CSC corridor</a:t>
            </a:r>
          </a:p>
          <a:p>
            <a:endParaRPr lang="en-GB" dirty="0"/>
          </a:p>
          <a:p>
            <a:r>
              <a:rPr lang="en-GB" dirty="0" smtClean="0"/>
              <a:t>15 Palettes moved from RPC side to CSC corridor. To go to tent 683</a:t>
            </a:r>
          </a:p>
          <a:p>
            <a:endParaRPr lang="en-GB" dirty="0"/>
          </a:p>
          <a:p>
            <a:r>
              <a:rPr lang="en-GB" dirty="0" smtClean="0"/>
              <a:t>5-10 palettes to be loaded with remaining RPC material, after sorting, to go to CSC side or directly to tent 683.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37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04" y="99752"/>
            <a:ext cx="4990407" cy="3742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3" y="357448"/>
            <a:ext cx="5120640" cy="3840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" y="3616034"/>
            <a:ext cx="4322620" cy="3241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89272" y="4605252"/>
            <a:ext cx="273488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Palletes</a:t>
            </a:r>
            <a:r>
              <a:rPr lang="en-GB" dirty="0" smtClean="0"/>
              <a:t> to go to tent.</a:t>
            </a:r>
          </a:p>
          <a:p>
            <a:r>
              <a:rPr lang="en-GB" dirty="0" smtClean="0"/>
              <a:t>Cabinets behind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825135" y="1971154"/>
            <a:ext cx="438538" cy="245398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9955763" y="2388637"/>
            <a:ext cx="849086" cy="221661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875216" y="2519265"/>
            <a:ext cx="3598604" cy="195471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000978" y="2142763"/>
            <a:ext cx="6472842" cy="254120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35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2" y="108065"/>
            <a:ext cx="4782590" cy="3586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" y="166254"/>
            <a:ext cx="5228707" cy="3921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33" y="3117273"/>
            <a:ext cx="4987636" cy="3740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6543" y="5780885"/>
            <a:ext cx="2734887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Shelving at the back to be sorted and loaded onto palettes.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39833" y="2388637"/>
            <a:ext cx="467465" cy="267381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173565" y="1558213"/>
            <a:ext cx="1679978" cy="350423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407298" y="2147970"/>
            <a:ext cx="2067241" cy="291448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9431" y="5279393"/>
            <a:ext cx="273488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Shelving on the front and side cleared.</a:t>
            </a:r>
          </a:p>
        </p:txBody>
      </p:sp>
    </p:spTree>
    <p:extLst>
      <p:ext uri="{BB962C8B-B14F-4D97-AF65-F5344CB8AC3E}">
        <p14:creationId xmlns:p14="http://schemas.microsoft.com/office/powerpoint/2010/main" val="3598361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6543" y="5780886"/>
            <a:ext cx="409526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How, Who </a:t>
            </a:r>
            <a:r>
              <a:rPr lang="en-GB" smtClean="0"/>
              <a:t>and When </a:t>
            </a:r>
            <a:r>
              <a:rPr lang="en-GB" dirty="0" smtClean="0"/>
              <a:t>will all this go ?</a:t>
            </a:r>
          </a:p>
        </p:txBody>
      </p:sp>
    </p:spTree>
    <p:extLst>
      <p:ext uri="{BB962C8B-B14F-4D97-AF65-F5344CB8AC3E}">
        <p14:creationId xmlns:p14="http://schemas.microsoft.com/office/powerpoint/2010/main" val="3672733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3062" y="1651518"/>
            <a:ext cx="10375640" cy="2649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Actions</a:t>
            </a:r>
          </a:p>
          <a:p>
            <a:endParaRPr lang="en-GB" dirty="0"/>
          </a:p>
          <a:p>
            <a:r>
              <a:rPr lang="en-GB" dirty="0" smtClean="0"/>
              <a:t>Move material from north side to south with the three trolleys 		EDH8903834</a:t>
            </a:r>
          </a:p>
          <a:p>
            <a:endParaRPr lang="en-GB" dirty="0"/>
          </a:p>
          <a:p>
            <a:r>
              <a:rPr lang="en-GB" dirty="0" smtClean="0"/>
              <a:t>Transport 15 palettes from 904 to tent 					EDH8903837</a:t>
            </a:r>
          </a:p>
          <a:p>
            <a:endParaRPr lang="en-GB" dirty="0"/>
          </a:p>
          <a:p>
            <a:r>
              <a:rPr lang="en-GB" dirty="0" smtClean="0"/>
              <a:t>Load material onto 5-10 palettes in 904  				EDH8903840</a:t>
            </a:r>
            <a:r>
              <a:rPr lang="en-GB" dirty="0"/>
              <a:t> 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Move remaining 5-10 palettes to tent 					EDH8903842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6384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151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2nd move for Stasis Lab in 904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move for Stasis Lab in 904</dc:title>
  <dc:creator>Ian Crotty</dc:creator>
  <cp:lastModifiedBy>Ian Crotty</cp:lastModifiedBy>
  <cp:revision>22</cp:revision>
  <dcterms:created xsi:type="dcterms:W3CDTF">2021-09-09T15:59:24Z</dcterms:created>
  <dcterms:modified xsi:type="dcterms:W3CDTF">2021-09-09T16:40:41Z</dcterms:modified>
</cp:coreProperties>
</file>