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9" r:id="rId6"/>
    <p:sldId id="261" r:id="rId7"/>
    <p:sldId id="259" r:id="rId8"/>
    <p:sldId id="264" r:id="rId9"/>
    <p:sldId id="265" r:id="rId10"/>
    <p:sldId id="266" r:id="rId11"/>
    <p:sldId id="267" r:id="rId12"/>
    <p:sldId id="268" r:id="rId13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8574-AF06-6AF4-585D-038A7C217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D381F-958F-F52B-C55E-403CA8F38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818DC-0283-8B5D-B3C7-61F664DF1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644E-A8B6-4012-B4B9-07BEC94034C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9EEC4-8215-DDF1-DC5E-02AC34AA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30FF6-88D0-8A0E-190A-B203E2AB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C893-67EC-48E6-AE6D-C3D9A717A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086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1DEB-0BAD-44F0-016E-D0D8E36B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65A40-D43D-2DF2-3329-1A2D3682F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F2F41-C221-4D20-7BFB-87CA0F628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644E-A8B6-4012-B4B9-07BEC94034C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147B0-DEC0-B6E2-3B8C-98991EEF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39092-ECB6-EF24-9EDB-851495358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C893-67EC-48E6-AE6D-C3D9A717A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47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CD73C0-62E0-9865-9543-2BA896796C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AADF6D-3EB3-1202-CCC4-6B033930B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0071B-C833-D95F-5828-A625BEA40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644E-A8B6-4012-B4B9-07BEC94034C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72A5A-3B13-3055-5222-68FE444D4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05999-34D9-816B-4A0C-3C7D6BF5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C893-67EC-48E6-AE6D-C3D9A717A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522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12AEE-6DEF-BFE5-4CFB-A74CA73DF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826B2-CDEA-369D-4349-C3A3C58F7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2E25E-FCEA-8BD7-1E97-5C1B1E715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644E-A8B6-4012-B4B9-07BEC94034C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1C3AB-11A7-4DC9-9AE2-90620BCB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D8722-A2EF-25CC-88DE-3C556AD3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C893-67EC-48E6-AE6D-C3D9A717A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932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5E349-2703-4961-DBB5-36E0F7F0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C967F-7B39-6B77-DDCB-CF6C30859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46899-FC34-E09A-D39F-1B9CFE498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644E-A8B6-4012-B4B9-07BEC94034C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52DB5-1B62-3C73-C452-FEFFD045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353F2-0B8B-2487-0C6A-B4899B97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C893-67EC-48E6-AE6D-C3D9A717A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69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DE3DB-62BD-4CB3-6B94-45CE6E8CF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4EAC6-A676-6D7D-FA38-9E9BF137E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BFD5FD-FC38-2FEB-E040-051425AC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75CD6-1E64-63B0-774F-E20464428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644E-A8B6-4012-B4B9-07BEC94034C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126B5-BB73-EF96-B648-9977FB0C9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89FFE-9DB0-0898-E470-408854C5B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C893-67EC-48E6-AE6D-C3D9A717A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6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BEDD8-CCEA-A0FD-337D-7912E98F9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13B31-33EA-53C7-DF8C-32DF2B68E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D73654-D6DF-8B20-BFD7-F8FBCE520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92DBE3-EECF-A80A-1081-7019FDC46B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7EB05B-BB9F-A3A4-6C41-423FE603C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D2A5B7-0D68-0601-34A6-74F6690C8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644E-A8B6-4012-B4B9-07BEC94034C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D089F5-8813-8070-F472-749BD39EF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C8AD66-9663-606C-47EF-174C902C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C893-67EC-48E6-AE6D-C3D9A717A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91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B8B3-FA5A-D034-E82B-53C861ED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7A598-B8AE-CEA2-0A20-78BE87FE0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644E-A8B6-4012-B4B9-07BEC94034C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97CF5-1E95-3365-0C92-4545EAD44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8242B-8717-9435-B47C-0A5390AD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C893-67EC-48E6-AE6D-C3D9A717A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793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21935-D1FF-0F8F-628F-299768A8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644E-A8B6-4012-B4B9-07BEC94034C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C83285-C80D-4ABB-A756-AF7F6C35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BC8F2-579E-D789-95AF-32579F1F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C893-67EC-48E6-AE6D-C3D9A717A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36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8CDC9-99B8-F59E-0BD6-96E343087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C6ACC-8109-97AF-5D41-0026EAD9D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66496-E5E1-221B-4EDB-676EB4D06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6BE8D-F7E7-D4B7-8349-1CD57779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644E-A8B6-4012-B4B9-07BEC94034C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C3E23-2343-0251-8C13-938324882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1D6B5-0A87-6640-054F-FE333B09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C893-67EC-48E6-AE6D-C3D9A717A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568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8D033-CB67-2A25-532A-A6F1168E3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F6FD6-2FFD-3F7B-8E26-4BAEA1669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86348-6DC2-5257-5BBE-0B478CBD9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5E927-46C3-D9C0-376D-DB632D5B4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5644E-A8B6-4012-B4B9-07BEC94034C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63114-E4C1-21A4-5953-EE1E5A159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4CF8C-44AE-8EED-4D17-A97B5FBC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C893-67EC-48E6-AE6D-C3D9A717A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942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9D6945-060D-E53F-EC91-395B337E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4587B-F49E-27E2-E7B1-F571B8726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94B06-D009-AFD0-AE22-56E9A6094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5644E-A8B6-4012-B4B9-07BEC94034CE}" type="datetimeFigureOut">
              <a:rPr lang="en-GB" smtClean="0"/>
              <a:t>06/06/2024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4CDE3-013F-9CA5-F9C1-1F3A5CA5A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067CB-EBA7-1D2D-29DD-2C0AC4882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7C893-67EC-48E6-AE6D-C3D9A717A7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1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11AD-451C-EAEF-F659-1D952A6F3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Paint trolleys from 904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B46DB-EE9F-6EB5-858D-89C887C3B6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Ian</a:t>
            </a:r>
          </a:p>
          <a:p>
            <a:r>
              <a:rPr lang="en-GB" dirty="0"/>
              <a:t>6 June 2024</a:t>
            </a:r>
          </a:p>
        </p:txBody>
      </p:sp>
    </p:spTree>
    <p:extLst>
      <p:ext uri="{BB962C8B-B14F-4D97-AF65-F5344CB8AC3E}">
        <p14:creationId xmlns:p14="http://schemas.microsoft.com/office/powerpoint/2010/main" val="1216520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on wheels in a room&#10;&#10;Description automatically generated">
            <a:extLst>
              <a:ext uri="{FF2B5EF4-FFF2-40B4-BE49-F238E27FC236}">
                <a16:creationId xmlns:a16="http://schemas.microsoft.com/office/drawing/2014/main" id="{F1861D40-7DA9-8D6F-5DC1-56BBD95B8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9" y="508887"/>
            <a:ext cx="8225123" cy="61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21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514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43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le of metal objects&#10;&#10;Description automatically generated">
            <a:extLst>
              <a:ext uri="{FF2B5EF4-FFF2-40B4-BE49-F238E27FC236}">
                <a16:creationId xmlns:a16="http://schemas.microsoft.com/office/drawing/2014/main" id="{2E0BF1FB-4D29-8A6F-1AE6-300E0A482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5531" y="835100"/>
            <a:ext cx="5164252" cy="3873190"/>
          </a:xfrm>
          <a:prstGeom prst="rect">
            <a:avLst/>
          </a:prstGeom>
        </p:spPr>
      </p:pic>
      <p:pic>
        <p:nvPicPr>
          <p:cNvPr id="7" name="Picture 6" descr="A metal frame in a dumpster&#10;&#10;Description automatically generated">
            <a:extLst>
              <a:ext uri="{FF2B5EF4-FFF2-40B4-BE49-F238E27FC236}">
                <a16:creationId xmlns:a16="http://schemas.microsoft.com/office/drawing/2014/main" id="{77B1F9AD-2A75-08AD-3CE2-758C3D433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572" y="0"/>
            <a:ext cx="5144428" cy="3858321"/>
          </a:xfrm>
          <a:prstGeom prst="rect">
            <a:avLst/>
          </a:prstGeom>
        </p:spPr>
      </p:pic>
      <p:pic>
        <p:nvPicPr>
          <p:cNvPr id="3" name="Picture 2" descr="A metal frame in a container&#10;&#10;Description automatically generated">
            <a:extLst>
              <a:ext uri="{FF2B5EF4-FFF2-40B4-BE49-F238E27FC236}">
                <a16:creationId xmlns:a16="http://schemas.microsoft.com/office/drawing/2014/main" id="{02CA4AE0-C5CB-C9E9-DA80-10385524D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88" y="2831713"/>
            <a:ext cx="5115624" cy="383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96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etal frame on a concrete floor&#10;&#10;Description automatically generated">
            <a:extLst>
              <a:ext uri="{FF2B5EF4-FFF2-40B4-BE49-F238E27FC236}">
                <a16:creationId xmlns:a16="http://schemas.microsoft.com/office/drawing/2014/main" id="{30A62235-17B3-900A-575B-DDF58997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572" y="1267056"/>
            <a:ext cx="5497551" cy="4123163"/>
          </a:xfrm>
          <a:prstGeom prst="rect">
            <a:avLst/>
          </a:prstGeom>
        </p:spPr>
      </p:pic>
      <p:pic>
        <p:nvPicPr>
          <p:cNvPr id="5" name="Picture 4" descr="A table on wheels in a kitchen&#10;&#10;Description automatically generated">
            <a:extLst>
              <a:ext uri="{FF2B5EF4-FFF2-40B4-BE49-F238E27FC236}">
                <a16:creationId xmlns:a16="http://schemas.microsoft.com/office/drawing/2014/main" id="{19BC819F-C882-F58B-C423-9CB869D21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07" y="1165300"/>
            <a:ext cx="5768897" cy="432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24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eel with a rusted metal wheel&#10;&#10;Description automatically generated with medium confidence">
            <a:extLst>
              <a:ext uri="{FF2B5EF4-FFF2-40B4-BE49-F238E27FC236}">
                <a16:creationId xmlns:a16="http://schemas.microsoft.com/office/drawing/2014/main" id="{425726B6-5B2F-EDFA-3765-8414A007E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12956" y="512956"/>
            <a:ext cx="4103649" cy="3077737"/>
          </a:xfrm>
          <a:prstGeom prst="rect">
            <a:avLst/>
          </a:prstGeom>
        </p:spPr>
      </p:pic>
      <p:pic>
        <p:nvPicPr>
          <p:cNvPr id="7" name="Picture 6" descr="A metal frame with wheels&#10;&#10;Description automatically generated">
            <a:extLst>
              <a:ext uri="{FF2B5EF4-FFF2-40B4-BE49-F238E27FC236}">
                <a16:creationId xmlns:a16="http://schemas.microsoft.com/office/drawing/2014/main" id="{1BE756C3-C2BA-7399-B89A-BA008B08F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0459" y="1923585"/>
            <a:ext cx="4014439" cy="3010829"/>
          </a:xfrm>
          <a:prstGeom prst="rect">
            <a:avLst/>
          </a:prstGeom>
        </p:spPr>
      </p:pic>
      <p:pic>
        <p:nvPicPr>
          <p:cNvPr id="9" name="Picture 8" descr="A close-up of a black table&#10;&#10;Description automatically generated">
            <a:extLst>
              <a:ext uri="{FF2B5EF4-FFF2-40B4-BE49-F238E27FC236}">
                <a16:creationId xmlns:a16="http://schemas.microsoft.com/office/drawing/2014/main" id="{D399F86C-4780-FFD5-5D22-B706B2BB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29" y="713676"/>
            <a:ext cx="4891671" cy="366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66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metal frame with wheels&#10;&#10;Description automatically generated">
            <a:extLst>
              <a:ext uri="{FF2B5EF4-FFF2-40B4-BE49-F238E27FC236}">
                <a16:creationId xmlns:a16="http://schemas.microsoft.com/office/drawing/2014/main" id="{2E76DC74-85E7-FEB8-6A6A-EBB076350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1" y="211873"/>
            <a:ext cx="4772721" cy="3579541"/>
          </a:xfrm>
          <a:prstGeom prst="rect">
            <a:avLst/>
          </a:prstGeom>
        </p:spPr>
      </p:pic>
      <p:pic>
        <p:nvPicPr>
          <p:cNvPr id="5" name="Picture 4" descr="A metal frame with rust&#10;&#10;Description automatically generated">
            <a:extLst>
              <a:ext uri="{FF2B5EF4-FFF2-40B4-BE49-F238E27FC236}">
                <a16:creationId xmlns:a16="http://schemas.microsoft.com/office/drawing/2014/main" id="{3DD844A6-03A3-DF3C-5B39-837256182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1" y="3323062"/>
            <a:ext cx="3836020" cy="2877015"/>
          </a:xfrm>
          <a:prstGeom prst="rect">
            <a:avLst/>
          </a:prstGeom>
        </p:spPr>
      </p:pic>
      <p:pic>
        <p:nvPicPr>
          <p:cNvPr id="7" name="Picture 6" descr="A wooden pallet with a metal frame&#10;&#10;Description automatically generated">
            <a:extLst>
              <a:ext uri="{FF2B5EF4-FFF2-40B4-BE49-F238E27FC236}">
                <a16:creationId xmlns:a16="http://schemas.microsoft.com/office/drawing/2014/main" id="{088D6011-E597-AE5A-0804-DE9D5439E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6783" y="1161120"/>
            <a:ext cx="4382429" cy="3286822"/>
          </a:xfrm>
          <a:prstGeom prst="rect">
            <a:avLst/>
          </a:prstGeom>
        </p:spPr>
      </p:pic>
      <p:pic>
        <p:nvPicPr>
          <p:cNvPr id="9" name="Picture 8" descr="A metal bar on a red bench&#10;&#10;Description automatically generated">
            <a:extLst>
              <a:ext uri="{FF2B5EF4-FFF2-40B4-BE49-F238E27FC236}">
                <a16:creationId xmlns:a16="http://schemas.microsoft.com/office/drawing/2014/main" id="{AEA0E7B9-CBB9-3109-29F1-2A7961FB68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09" y="362414"/>
            <a:ext cx="4088781" cy="306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40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able and a shelf&#10;&#10;Description automatically generated with medium confidence">
            <a:extLst>
              <a:ext uri="{FF2B5EF4-FFF2-40B4-BE49-F238E27FC236}">
                <a16:creationId xmlns:a16="http://schemas.microsoft.com/office/drawing/2014/main" id="{E14B158D-2B57-2AB0-2C0B-FAABE82D8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1" y="724827"/>
            <a:ext cx="5590479" cy="4192859"/>
          </a:xfrm>
          <a:prstGeom prst="rect">
            <a:avLst/>
          </a:prstGeom>
        </p:spPr>
      </p:pic>
      <p:pic>
        <p:nvPicPr>
          <p:cNvPr id="5" name="Picture 4" descr="A blue board with holes on it&#10;&#10;Description automatically generated">
            <a:extLst>
              <a:ext uri="{FF2B5EF4-FFF2-40B4-BE49-F238E27FC236}">
                <a16:creationId xmlns:a16="http://schemas.microsoft.com/office/drawing/2014/main" id="{1FD283EA-93C9-3BBE-1C2E-30600E67F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279" y="379142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65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ble with tools on it&#10;&#10;Description automatically generated">
            <a:extLst>
              <a:ext uri="{FF2B5EF4-FFF2-40B4-BE49-F238E27FC236}">
                <a16:creationId xmlns:a16="http://schemas.microsoft.com/office/drawing/2014/main" id="{AB94E590-92D7-7133-D508-1725497DF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912"/>
            <a:ext cx="5233639" cy="3925229"/>
          </a:xfrm>
          <a:prstGeom prst="rect">
            <a:avLst/>
          </a:prstGeom>
        </p:spPr>
      </p:pic>
      <p:pic>
        <p:nvPicPr>
          <p:cNvPr id="7" name="Picture 6" descr="A close-up of a table&#10;&#10;Description automatically generated">
            <a:extLst>
              <a:ext uri="{FF2B5EF4-FFF2-40B4-BE49-F238E27FC236}">
                <a16:creationId xmlns:a16="http://schemas.microsoft.com/office/drawing/2014/main" id="{ABD36D61-5799-BB79-E8E5-A33064487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89" y="0"/>
            <a:ext cx="5233639" cy="3925229"/>
          </a:xfrm>
          <a:prstGeom prst="rect">
            <a:avLst/>
          </a:prstGeom>
        </p:spPr>
      </p:pic>
      <p:pic>
        <p:nvPicPr>
          <p:cNvPr id="3" name="Picture 2" descr="A woodworking machine on a wood surface&#10;&#10;Description automatically generated">
            <a:extLst>
              <a:ext uri="{FF2B5EF4-FFF2-40B4-BE49-F238E27FC236}">
                <a16:creationId xmlns:a16="http://schemas.microsoft.com/office/drawing/2014/main" id="{D76D7DCF-6985-B900-8C44-92CDF4185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46" y="2988526"/>
            <a:ext cx="4861932" cy="364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23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wheels and tools&#10;&#10;Description automatically generated with medium confidence">
            <a:extLst>
              <a:ext uri="{FF2B5EF4-FFF2-40B4-BE49-F238E27FC236}">
                <a16:creationId xmlns:a16="http://schemas.microsoft.com/office/drawing/2014/main" id="{16C89026-11DC-4EBB-7F46-12CF26ACA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9" y="0"/>
            <a:ext cx="5768897" cy="4326673"/>
          </a:xfrm>
          <a:prstGeom prst="rect">
            <a:avLst/>
          </a:prstGeom>
        </p:spPr>
      </p:pic>
      <p:pic>
        <p:nvPicPr>
          <p:cNvPr id="5" name="Picture 4" descr="A metal wheel with a black rubber band&#10;&#10;Description automatically generated">
            <a:extLst>
              <a:ext uri="{FF2B5EF4-FFF2-40B4-BE49-F238E27FC236}">
                <a16:creationId xmlns:a16="http://schemas.microsoft.com/office/drawing/2014/main" id="{3F336E3F-F499-2471-0379-8DFB6E3FE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609" y="510167"/>
            <a:ext cx="3408556" cy="2556417"/>
          </a:xfrm>
          <a:prstGeom prst="rect">
            <a:avLst/>
          </a:prstGeom>
        </p:spPr>
      </p:pic>
      <p:pic>
        <p:nvPicPr>
          <p:cNvPr id="7" name="Picture 6" descr="A purple metal frame in a warehouse&#10;&#10;Description automatically generated">
            <a:extLst>
              <a:ext uri="{FF2B5EF4-FFF2-40B4-BE49-F238E27FC236}">
                <a16:creationId xmlns:a16="http://schemas.microsoft.com/office/drawing/2014/main" id="{803ABC36-47BB-DDF9-814C-218396D3C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629" y="3278457"/>
            <a:ext cx="4371279" cy="32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21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on wheels in a room&#10;&#10;Description automatically generated">
            <a:extLst>
              <a:ext uri="{FF2B5EF4-FFF2-40B4-BE49-F238E27FC236}">
                <a16:creationId xmlns:a16="http://schemas.microsoft.com/office/drawing/2014/main" id="{97A9221A-5CA3-F235-0946-902182328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232" y="832160"/>
            <a:ext cx="3891776" cy="2918832"/>
          </a:xfrm>
          <a:prstGeom prst="rect">
            <a:avLst/>
          </a:prstGeom>
        </p:spPr>
      </p:pic>
      <p:pic>
        <p:nvPicPr>
          <p:cNvPr id="5" name="Picture 4" descr="A table on wheels in a kitchen&#10;&#10;Description automatically generated">
            <a:extLst>
              <a:ext uri="{FF2B5EF4-FFF2-40B4-BE49-F238E27FC236}">
                <a16:creationId xmlns:a16="http://schemas.microsoft.com/office/drawing/2014/main" id="{F47E609E-0524-BDB5-1BBC-E2A7D4262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74" y="0"/>
            <a:ext cx="4572000" cy="3429000"/>
          </a:xfrm>
          <a:prstGeom prst="rect">
            <a:avLst/>
          </a:prstGeom>
        </p:spPr>
      </p:pic>
      <p:pic>
        <p:nvPicPr>
          <p:cNvPr id="7" name="Picture 6" descr="A cart with wheels on it&#10;&#10;Description automatically generated">
            <a:extLst>
              <a:ext uri="{FF2B5EF4-FFF2-40B4-BE49-F238E27FC236}">
                <a16:creationId xmlns:a16="http://schemas.microsoft.com/office/drawing/2014/main" id="{4BFD28AA-7040-A196-1B80-7ED4BD7E1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2" y="1505415"/>
            <a:ext cx="4282068" cy="3211551"/>
          </a:xfrm>
          <a:prstGeom prst="rect">
            <a:avLst/>
          </a:prstGeom>
        </p:spPr>
      </p:pic>
      <p:pic>
        <p:nvPicPr>
          <p:cNvPr id="9" name="Picture 8" descr="A wood table with a metal frame&#10;&#10;Description automatically generated">
            <a:extLst>
              <a:ext uri="{FF2B5EF4-FFF2-40B4-BE49-F238E27FC236}">
                <a16:creationId xmlns:a16="http://schemas.microsoft.com/office/drawing/2014/main" id="{6726C1EE-A70D-3702-9EDD-B25DC5CCD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517" y="3231065"/>
            <a:ext cx="4780156" cy="358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63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8</Words>
  <Application>Microsoft Office PowerPoint</Application>
  <PresentationFormat>Widescreen</PresentationFormat>
  <Paragraphs>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Paint trolleys from 904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Paint trolleys from 904</dc:title>
  <dc:creator>Ian Crotty</dc:creator>
  <cp:lastModifiedBy>Ian Crotty</cp:lastModifiedBy>
  <cp:revision>4</cp:revision>
  <cp:lastPrinted>2024-06-06T09:29:17Z</cp:lastPrinted>
  <dcterms:created xsi:type="dcterms:W3CDTF">2024-06-06T08:46:22Z</dcterms:created>
  <dcterms:modified xsi:type="dcterms:W3CDTF">2024-06-06T09:32:36Z</dcterms:modified>
</cp:coreProperties>
</file>