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35C-EB29-4E82-B980-A4ABADDE4DE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58-0E60-4200-A3D8-542A5A2A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8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35C-EB29-4E82-B980-A4ABADDE4DE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58-0E60-4200-A3D8-542A5A2A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2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35C-EB29-4E82-B980-A4ABADDE4DE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58-0E60-4200-A3D8-542A5A2A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7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35C-EB29-4E82-B980-A4ABADDE4DE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58-0E60-4200-A3D8-542A5A2A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62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35C-EB29-4E82-B980-A4ABADDE4DE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58-0E60-4200-A3D8-542A5A2A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27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35C-EB29-4E82-B980-A4ABADDE4DE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58-0E60-4200-A3D8-542A5A2A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35C-EB29-4E82-B980-A4ABADDE4DE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58-0E60-4200-A3D8-542A5A2A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35C-EB29-4E82-B980-A4ABADDE4DE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58-0E60-4200-A3D8-542A5A2A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2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35C-EB29-4E82-B980-A4ABADDE4DE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58-0E60-4200-A3D8-542A5A2A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25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35C-EB29-4E82-B980-A4ABADDE4DE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58-0E60-4200-A3D8-542A5A2A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03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35C-EB29-4E82-B980-A4ABADDE4DE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5A58-0E60-4200-A3D8-542A5A2A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2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3635C-EB29-4E82-B980-A4ABADDE4DED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5A58-0E60-4200-A3D8-542A5A2A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9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Loan radio active source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15 Jan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08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30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814" y="0"/>
            <a:ext cx="390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https://service-rp-sources.web.cern.ch/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9" y="369332"/>
            <a:ext cx="9851747" cy="64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6" y="0"/>
            <a:ext cx="10431626" cy="68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1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47" t="14004" r="6976" b="1337"/>
          <a:stretch/>
        </p:blipFill>
        <p:spPr>
          <a:xfrm>
            <a:off x="690465" y="-1"/>
            <a:ext cx="7968343" cy="68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03633" cy="68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1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5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53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117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Loan radio active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Loan radio active source</dc:title>
  <dc:creator>Ian Crotty</dc:creator>
  <cp:lastModifiedBy>Ian Crotty</cp:lastModifiedBy>
  <cp:revision>6</cp:revision>
  <dcterms:created xsi:type="dcterms:W3CDTF">2021-12-15T17:11:32Z</dcterms:created>
  <dcterms:modified xsi:type="dcterms:W3CDTF">2021-12-15T17:17:12Z</dcterms:modified>
</cp:coreProperties>
</file>