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9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12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14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628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27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01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00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83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05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88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28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D5EA-CDBC-4D1D-9673-A808C8641B79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DF8FD-86D1-4B7B-98BA-026AACE73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0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Organising 904 RPC lab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23 April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098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RE4 Chamber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Complete Chambers &amp; SMs</a:t>
            </a:r>
          </a:p>
          <a:p>
            <a:r>
              <a:rPr lang="en-GB" dirty="0" smtClean="0"/>
              <a:t>Gaps in QC3</a:t>
            </a:r>
          </a:p>
          <a:p>
            <a:r>
              <a:rPr lang="en-GB" dirty="0" smtClean="0"/>
              <a:t>Mechanics 904</a:t>
            </a:r>
          </a:p>
          <a:p>
            <a:r>
              <a:rPr lang="en-GB" dirty="0" smtClean="0"/>
              <a:t>Foils in roll form on palette(904) and flat form laid out on QC3 shelving.</a:t>
            </a:r>
          </a:p>
          <a:p>
            <a:r>
              <a:rPr lang="en-GB" dirty="0" smtClean="0"/>
              <a:t>Adapter cable/</a:t>
            </a:r>
            <a:r>
              <a:rPr lang="en-GB" dirty="0" err="1" smtClean="0"/>
              <a:t>pcb</a:t>
            </a:r>
            <a:endParaRPr lang="en-GB" dirty="0" smtClean="0"/>
          </a:p>
          <a:p>
            <a:r>
              <a:rPr lang="en-GB" dirty="0" smtClean="0"/>
              <a:t>Tooling for gas piping, SM drilling,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Chamber storage frames ( empty to 683, 904 for Ghent)</a:t>
            </a:r>
          </a:p>
          <a:p>
            <a:r>
              <a:rPr lang="en-GB" dirty="0" smtClean="0"/>
              <a:t>All gaps and storage from ISR have gone.</a:t>
            </a:r>
            <a:endParaRPr lang="en-GB" dirty="0"/>
          </a:p>
          <a:p>
            <a:r>
              <a:rPr lang="en-GB" dirty="0" smtClean="0"/>
              <a:t>SM assembly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551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Organising 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558" y="1363897"/>
            <a:ext cx="10624241" cy="4991635"/>
          </a:xfrm>
        </p:spPr>
        <p:txBody>
          <a:bodyPr/>
          <a:lstStyle/>
          <a:p>
            <a:r>
              <a:rPr lang="en-GB" dirty="0" smtClean="0"/>
              <a:t>The storage of old or newly acquired material is the same problem, namely it must be presented in a way that allows ready or quick access.</a:t>
            </a:r>
          </a:p>
          <a:p>
            <a:r>
              <a:rPr lang="en-GB" sz="4400" dirty="0" smtClean="0">
                <a:solidFill>
                  <a:srgbClr val="FF0000"/>
                </a:solidFill>
              </a:rPr>
              <a:t>ALL</a:t>
            </a:r>
            <a:r>
              <a:rPr lang="en-GB" dirty="0" smtClean="0"/>
              <a:t> users have to respect this organisation by </a:t>
            </a:r>
          </a:p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Putting it Back </a:t>
            </a:r>
          </a:p>
          <a:p>
            <a:pPr marL="0" indent="0">
              <a:buNone/>
            </a:pPr>
            <a:r>
              <a:rPr lang="en-GB" dirty="0" smtClean="0"/>
              <a:t>		Otherwise all our efforts are lost.</a:t>
            </a:r>
          </a:p>
          <a:p>
            <a:r>
              <a:rPr lang="en-GB" dirty="0" smtClean="0"/>
              <a:t>We, Nicolas and Ian, need to know when colleagues are available to filter/sort the material and help.</a:t>
            </a:r>
          </a:p>
          <a:p>
            <a:r>
              <a:rPr lang="en-GB" dirty="0" smtClean="0"/>
              <a:t>Some budget for packing and sorting/organising material.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90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Already done, ISR </a:t>
            </a:r>
            <a:r>
              <a:rPr lang="en-GB" dirty="0" smtClean="0"/>
              <a:t>I3-I4 tunnel is empty.</a:t>
            </a:r>
          </a:p>
          <a:p>
            <a:r>
              <a:rPr lang="en-GB" dirty="0"/>
              <a:t>M</a:t>
            </a:r>
            <a:r>
              <a:rPr lang="en-GB" dirty="0" smtClean="0"/>
              <a:t>ove out and </a:t>
            </a:r>
            <a:r>
              <a:rPr lang="en-GB" dirty="0" smtClean="0"/>
              <a:t>chamber/gap </a:t>
            </a:r>
            <a:r>
              <a:rPr lang="en-GB" dirty="0" smtClean="0"/>
              <a:t>sorting done in the ISR.</a:t>
            </a:r>
          </a:p>
          <a:p>
            <a:endParaRPr lang="en-GB" dirty="0" smtClean="0"/>
          </a:p>
          <a:p>
            <a:r>
              <a:rPr lang="en-GB" dirty="0" smtClean="0"/>
              <a:t>Manpower available will define the schedule.</a:t>
            </a:r>
          </a:p>
          <a:p>
            <a:endParaRPr lang="en-GB" dirty="0"/>
          </a:p>
          <a:p>
            <a:r>
              <a:rPr lang="en-GB" dirty="0" smtClean="0"/>
              <a:t>Intention to store useful materials and ensure they can be put to use  with the necessary tooling.</a:t>
            </a:r>
          </a:p>
          <a:p>
            <a:r>
              <a:rPr lang="en-GB" dirty="0" smtClean="0"/>
              <a:t>Since all cupboards in P5 tent have been binned we should keep a closer control on our resources.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1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73" y="811635"/>
            <a:ext cx="10659701" cy="56434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 smtClean="0"/>
              <a:t>Strategy</a:t>
            </a:r>
          </a:p>
          <a:p>
            <a:endParaRPr lang="en-GB" sz="2000" dirty="0" smtClean="0"/>
          </a:p>
          <a:p>
            <a:r>
              <a:rPr lang="en-GB" sz="2000" dirty="0" smtClean="0"/>
              <a:t>Moving </a:t>
            </a:r>
            <a:r>
              <a:rPr lang="en-GB" sz="2000" dirty="0" smtClean="0"/>
              <a:t>material into 610, cables, 683 long term, 904 lab space with necessary materials/tooling/instruments</a:t>
            </a:r>
          </a:p>
          <a:p>
            <a:endParaRPr lang="en-GB" sz="2000" dirty="0" smtClean="0"/>
          </a:p>
          <a:p>
            <a:r>
              <a:rPr lang="en-GB" sz="2000" dirty="0" smtClean="0"/>
              <a:t>An attempt was made with scintillators/PMTs but </a:t>
            </a:r>
            <a:r>
              <a:rPr lang="en-GB" sz="2000" dirty="0" smtClean="0"/>
              <a:t>not organised.</a:t>
            </a:r>
            <a:endParaRPr lang="en-GB" sz="2000" dirty="0"/>
          </a:p>
          <a:p>
            <a:r>
              <a:rPr lang="en-GB" sz="2000" dirty="0" smtClean="0"/>
              <a:t>Each </a:t>
            </a:r>
            <a:r>
              <a:rPr lang="en-GB" sz="2000" dirty="0" smtClean="0"/>
              <a:t>box/container/cupboard </a:t>
            </a:r>
            <a:r>
              <a:rPr lang="en-GB" sz="2000" dirty="0" smtClean="0"/>
              <a:t>is opened, emptied and material sorted. What is not useful is thrown. What is considered useful in the immediate future is sorted into categorises. 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Material useful day by day is kept in 904</a:t>
            </a:r>
          </a:p>
          <a:p>
            <a:r>
              <a:rPr lang="en-GB" sz="2000" dirty="0" smtClean="0"/>
              <a:t>Material that is fragile and/or will deteriorate in a humid environment is kept in 904</a:t>
            </a:r>
          </a:p>
          <a:p>
            <a:r>
              <a:rPr lang="en-GB" sz="2000" dirty="0" smtClean="0"/>
              <a:t>Material for use in the coming year or so is kept in the Tent 683</a:t>
            </a:r>
          </a:p>
          <a:p>
            <a:r>
              <a:rPr lang="en-GB" sz="2000" dirty="0" smtClean="0"/>
              <a:t>Cables (without connectors) go to Tent 610. </a:t>
            </a:r>
          </a:p>
          <a:p>
            <a:r>
              <a:rPr lang="en-GB" sz="2000" dirty="0" smtClean="0"/>
              <a:t>What ever else goes, has already gone, to the bin. The bins have to be organised and paid for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1349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Categories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Mechanical elements</a:t>
            </a:r>
          </a:p>
          <a:p>
            <a:pPr lvl="2"/>
            <a:r>
              <a:rPr lang="en-GB" dirty="0" smtClean="0"/>
              <a:t>Bosch strutting</a:t>
            </a:r>
          </a:p>
          <a:p>
            <a:pPr lvl="2"/>
            <a:r>
              <a:rPr lang="en-GB" dirty="0" smtClean="0"/>
              <a:t>Screws/nuts </a:t>
            </a:r>
            <a:r>
              <a:rPr lang="en-GB" dirty="0" err="1" smtClean="0"/>
              <a:t>etc</a:t>
            </a:r>
            <a:r>
              <a:rPr lang="en-GB" dirty="0" smtClean="0"/>
              <a:t> with basic sorting to be done</a:t>
            </a:r>
          </a:p>
          <a:p>
            <a:pPr lvl="2"/>
            <a:r>
              <a:rPr lang="en-GB" dirty="0" smtClean="0"/>
              <a:t>Raw materials</a:t>
            </a:r>
          </a:p>
          <a:p>
            <a:pPr lvl="2"/>
            <a:endParaRPr lang="en-GB" dirty="0"/>
          </a:p>
          <a:p>
            <a:pPr lvl="2"/>
            <a:r>
              <a:rPr lang="en-GB" dirty="0" smtClean="0"/>
              <a:t>Set up some storage in the </a:t>
            </a:r>
            <a:r>
              <a:rPr lang="en-GB" dirty="0" err="1" smtClean="0"/>
              <a:t>Muon</a:t>
            </a:r>
            <a:r>
              <a:rPr lang="en-GB" dirty="0" smtClean="0"/>
              <a:t> Workshop in the next to CSC lab</a:t>
            </a:r>
          </a:p>
          <a:p>
            <a:pPr lvl="2"/>
            <a:r>
              <a:rPr lang="en-GB" dirty="0" smtClean="0"/>
              <a:t>We should see what tooling is missing this WS can effectively be used. Safety inspection has defined the SM drilling machine as </a:t>
            </a:r>
            <a:r>
              <a:rPr lang="en-GB" dirty="0" err="1" smtClean="0"/>
              <a:t>insafe</a:t>
            </a:r>
            <a:r>
              <a:rPr lang="en-GB" dirty="0" smtClean="0"/>
              <a:t>, so we MUST use the tools in the WS.</a:t>
            </a:r>
          </a:p>
          <a:p>
            <a:pPr lvl="2"/>
            <a:endParaRPr lang="en-GB" dirty="0"/>
          </a:p>
          <a:p>
            <a:pPr lvl="2"/>
            <a:r>
              <a:rPr lang="en-GB" dirty="0" smtClean="0"/>
              <a:t>Tools	basic, specific for chamber production</a:t>
            </a:r>
          </a:p>
          <a:p>
            <a:pPr lvl="2"/>
            <a:endParaRPr lang="en-GB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18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Electronics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Crates</a:t>
            </a:r>
          </a:p>
          <a:p>
            <a:r>
              <a:rPr lang="en-GB" dirty="0" smtClean="0"/>
              <a:t>Modules</a:t>
            </a:r>
          </a:p>
          <a:p>
            <a:r>
              <a:rPr lang="en-GB" dirty="0" smtClean="0"/>
              <a:t>Resistances, </a:t>
            </a:r>
            <a:r>
              <a:rPr lang="en-GB" dirty="0" err="1" smtClean="0"/>
              <a:t>transisitors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Instruments Scopes DMMs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995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Gas, and Cooling, </a:t>
            </a:r>
            <a:r>
              <a:rPr lang="en-GB" dirty="0" err="1" smtClean="0"/>
              <a:t>C</a:t>
            </a:r>
            <a:r>
              <a:rPr lang="en-GB" dirty="0" err="1" smtClean="0"/>
              <a:t>omponets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Unions</a:t>
            </a:r>
          </a:p>
          <a:p>
            <a:r>
              <a:rPr lang="en-GB" dirty="0" smtClean="0"/>
              <a:t>Pipes</a:t>
            </a:r>
          </a:p>
          <a:p>
            <a:r>
              <a:rPr lang="en-GB" dirty="0" smtClean="0"/>
              <a:t>Flow </a:t>
            </a:r>
            <a:r>
              <a:rPr lang="en-GB" dirty="0" smtClean="0"/>
              <a:t>meters on panels,</a:t>
            </a:r>
          </a:p>
          <a:p>
            <a:r>
              <a:rPr lang="en-GB" dirty="0" smtClean="0"/>
              <a:t>pumps, gauges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Humidifiers</a:t>
            </a:r>
          </a:p>
          <a:p>
            <a:r>
              <a:rPr lang="en-GB" dirty="0" smtClean="0"/>
              <a:t>Racks have gone the Tent 683</a:t>
            </a:r>
          </a:p>
          <a:p>
            <a:r>
              <a:rPr lang="en-GB" dirty="0" smtClean="0"/>
              <a:t>Gas leaks racks( Gaps and cooling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1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Cables &amp; connectors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904 R F-21 is being extended and </a:t>
            </a:r>
            <a:r>
              <a:rPr lang="en-GB" dirty="0" err="1" smtClean="0"/>
              <a:t>locked,used</a:t>
            </a:r>
            <a:r>
              <a:rPr lang="en-GB" dirty="0" smtClean="0"/>
              <a:t> as the storage and workshop for this activity.</a:t>
            </a:r>
          </a:p>
          <a:p>
            <a:endParaRPr lang="en-GB" dirty="0"/>
          </a:p>
          <a:p>
            <a:r>
              <a:rPr lang="en-GB" dirty="0" smtClean="0"/>
              <a:t>HV (The umbilical cables are in 610) Recent use has taken stock to zero with connector components and cable.</a:t>
            </a:r>
          </a:p>
          <a:p>
            <a:r>
              <a:rPr lang="en-GB" dirty="0" smtClean="0"/>
              <a:t>LV</a:t>
            </a:r>
          </a:p>
          <a:p>
            <a:r>
              <a:rPr lang="en-GB" dirty="0" smtClean="0"/>
              <a:t>Signal flat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65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PMTs and Scintillators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PMTs</a:t>
            </a:r>
          </a:p>
          <a:p>
            <a:r>
              <a:rPr lang="en-GB" dirty="0" smtClean="0"/>
              <a:t>Scintillators </a:t>
            </a:r>
            <a:r>
              <a:rPr lang="en-GB" sz="2000" dirty="0" smtClean="0"/>
              <a:t>( difficult to store the big ones, long shelf for complete assemblies)</a:t>
            </a:r>
          </a:p>
          <a:p>
            <a:r>
              <a:rPr lang="en-GB" dirty="0" smtClean="0"/>
              <a:t>Mechanical support structures.</a:t>
            </a:r>
          </a:p>
          <a:p>
            <a:endParaRPr lang="en-GB" dirty="0" smtClean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165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Chemical products</a:t>
            </a:r>
          </a:p>
          <a:p>
            <a:pPr lvl="2"/>
            <a:r>
              <a:rPr lang="en-GB" dirty="0" smtClean="0"/>
              <a:t>Paints</a:t>
            </a:r>
          </a:p>
          <a:p>
            <a:pPr lvl="2"/>
            <a:r>
              <a:rPr lang="en-GB" dirty="0" smtClean="0"/>
              <a:t>Linseed oil</a:t>
            </a:r>
          </a:p>
          <a:p>
            <a:pPr lvl="2"/>
            <a:r>
              <a:rPr lang="en-GB" dirty="0" smtClean="0"/>
              <a:t>Cleaning liquids, acetone, alcohols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2"/>
            <a:r>
              <a:rPr lang="en-GB" dirty="0" smtClean="0"/>
              <a:t>Degreasing agents</a:t>
            </a:r>
          </a:p>
          <a:p>
            <a:pPr lvl="2"/>
            <a:r>
              <a:rPr lang="en-GB" dirty="0" err="1" smtClean="0"/>
              <a:t>etc</a:t>
            </a:r>
            <a:endParaRPr lang="en-GB" dirty="0" smtClean="0"/>
          </a:p>
          <a:p>
            <a:pPr lvl="2"/>
            <a:endParaRPr lang="en-GB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01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495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Organising 904 RPC lab </vt:lpstr>
      <vt:lpstr>PowerPoint Presentation</vt:lpstr>
      <vt:lpstr>PowerPoint Presentation</vt:lpstr>
      <vt:lpstr>Categories </vt:lpstr>
      <vt:lpstr>Electronics</vt:lpstr>
      <vt:lpstr>Gas, and Cooling, Componets</vt:lpstr>
      <vt:lpstr>Cables &amp; connectors</vt:lpstr>
      <vt:lpstr>PMTs and Scintillators</vt:lpstr>
      <vt:lpstr> </vt:lpstr>
      <vt:lpstr>RE4 Chamber components</vt:lpstr>
      <vt:lpstr>Organising 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Organising 904 RPC lab </dc:title>
  <dc:creator>Ian Crotty</dc:creator>
  <cp:lastModifiedBy>Ian Crotty</cp:lastModifiedBy>
  <cp:revision>24</cp:revision>
  <dcterms:created xsi:type="dcterms:W3CDTF">2015-04-23T08:32:42Z</dcterms:created>
  <dcterms:modified xsi:type="dcterms:W3CDTF">2015-04-27T09:39:39Z</dcterms:modified>
</cp:coreProperties>
</file>