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4663" autoAdjust="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C0E9-BE75-0942-ABF8-407CC257BEE5}" type="datetimeFigureOut">
              <a:rPr lang="en-US" smtClean="0"/>
              <a:t>29/10/14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E7AC-36CB-F84A-AEB4-897772047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64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C0E9-BE75-0942-ABF8-407CC257BEE5}" type="datetimeFigureOut">
              <a:rPr lang="en-US" smtClean="0"/>
              <a:t>29/10/14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E7AC-36CB-F84A-AEB4-897772047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319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C0E9-BE75-0942-ABF8-407CC257BEE5}" type="datetimeFigureOut">
              <a:rPr lang="en-US" smtClean="0"/>
              <a:t>29/10/14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E7AC-36CB-F84A-AEB4-897772047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9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C0E9-BE75-0942-ABF8-407CC257BEE5}" type="datetimeFigureOut">
              <a:rPr lang="en-US" smtClean="0"/>
              <a:t>29/10/14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E7AC-36CB-F84A-AEB4-897772047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431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C0E9-BE75-0942-ABF8-407CC257BEE5}" type="datetimeFigureOut">
              <a:rPr lang="en-US" smtClean="0"/>
              <a:t>29/10/14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E7AC-36CB-F84A-AEB4-897772047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301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C0E9-BE75-0942-ABF8-407CC257BEE5}" type="datetimeFigureOut">
              <a:rPr lang="en-US" smtClean="0"/>
              <a:t>29/10/14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E7AC-36CB-F84A-AEB4-897772047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932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C0E9-BE75-0942-ABF8-407CC257BEE5}" type="datetimeFigureOut">
              <a:rPr lang="en-US" smtClean="0"/>
              <a:t>29/10/14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E7AC-36CB-F84A-AEB4-897772047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17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C0E9-BE75-0942-ABF8-407CC257BEE5}" type="datetimeFigureOut">
              <a:rPr lang="en-US" smtClean="0"/>
              <a:t>29/10/14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E7AC-36CB-F84A-AEB4-897772047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526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C0E9-BE75-0942-ABF8-407CC257BEE5}" type="datetimeFigureOut">
              <a:rPr lang="en-US" smtClean="0"/>
              <a:t>29/10/14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E7AC-36CB-F84A-AEB4-897772047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634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C0E9-BE75-0942-ABF8-407CC257BEE5}" type="datetimeFigureOut">
              <a:rPr lang="en-US" smtClean="0"/>
              <a:t>29/10/14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E7AC-36CB-F84A-AEB4-897772047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C0E9-BE75-0942-ABF8-407CC257BEE5}" type="datetimeFigureOut">
              <a:rPr lang="en-US" smtClean="0"/>
              <a:t>29/10/14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E7AC-36CB-F84A-AEB4-897772047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83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C0E9-BE75-0942-ABF8-407CC257BEE5}" type="datetimeFigureOut">
              <a:rPr lang="en-US" smtClean="0"/>
              <a:t>29/10/14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DE7AC-36CB-F84A-AEB4-897772047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73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094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ISR RPC </a:t>
            </a:r>
            <a:r>
              <a:rPr lang="en-US" dirty="0" smtClean="0">
                <a:latin typeface="Times New Roman"/>
                <a:cs typeface="Times New Roman"/>
              </a:rPr>
              <a:t>plan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41546" y="1467773"/>
            <a:ext cx="566435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charset="2"/>
              <a:buChar char="Ø"/>
            </a:pPr>
            <a:r>
              <a:rPr lang="en-US"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lang="en-US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arrel materials: </a:t>
            </a:r>
            <a:r>
              <a:rPr lang="en-US" sz="2000" dirty="0" smtClean="0">
                <a:latin typeface="Times New Roman"/>
                <a:cs typeface="Times New Roman"/>
              </a:rPr>
              <a:t>inventory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of </a:t>
            </a:r>
            <a:r>
              <a:rPr lang="en-US" sz="2000" dirty="0" smtClean="0">
                <a:latin typeface="Times New Roman"/>
                <a:cs typeface="Times New Roman"/>
              </a:rPr>
              <a:t>mechanic </a:t>
            </a:r>
            <a:r>
              <a:rPr lang="en-US" sz="2000" dirty="0" smtClean="0">
                <a:latin typeface="Times New Roman"/>
                <a:cs typeface="Times New Roman"/>
              </a:rPr>
              <a:t>and </a:t>
            </a:r>
            <a:r>
              <a:rPr lang="en-US" sz="2000" dirty="0" smtClean="0">
                <a:latin typeface="Times New Roman"/>
                <a:cs typeface="Times New Roman"/>
              </a:rPr>
              <a:t>electronic components is ongoing (8 boxes). </a:t>
            </a:r>
            <a:r>
              <a:rPr lang="en-US" sz="2000" dirty="0" smtClean="0">
                <a:latin typeface="Times New Roman"/>
                <a:cs typeface="Times New Roman"/>
              </a:rPr>
              <a:t>Most of the material will be moved in </a:t>
            </a:r>
            <a:r>
              <a:rPr lang="en-US" sz="2000" dirty="0" smtClean="0">
                <a:latin typeface="Times New Roman"/>
                <a:cs typeface="Times New Roman"/>
              </a:rPr>
              <a:t>904. </a:t>
            </a:r>
            <a:r>
              <a:rPr lang="en-US" sz="2000" dirty="0">
                <a:latin typeface="Times New Roman"/>
                <a:cs typeface="Times New Roman"/>
              </a:rPr>
              <a:t>T</a:t>
            </a:r>
            <a:r>
              <a:rPr lang="en-US" sz="2000" dirty="0" smtClean="0">
                <a:latin typeface="Times New Roman"/>
                <a:cs typeface="Times New Roman"/>
              </a:rPr>
              <a:t>he trolleys will be be leaved there to be thrown out. </a:t>
            </a:r>
            <a:endParaRPr lang="en-US" sz="2000" dirty="0" smtClean="0">
              <a:latin typeface="Times New Roman"/>
              <a:cs typeface="Times New Roman"/>
            </a:endParaRPr>
          </a:p>
          <a:p>
            <a:pPr algn="just"/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    </a:t>
            </a:r>
            <a:endParaRPr lang="en-US" sz="2000" dirty="0">
              <a:latin typeface="Times New Roman"/>
              <a:cs typeface="Times New Roman"/>
            </a:endParaRPr>
          </a:p>
          <a:p>
            <a:pPr marL="285750" indent="-285750" algn="just">
              <a:buFont typeface="Wingdings" charset="2"/>
              <a:buChar char="Ø"/>
            </a:pPr>
            <a:r>
              <a:rPr lang="en-US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Endcap </a:t>
            </a:r>
            <a:r>
              <a:rPr lang="en-US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materials: </a:t>
            </a:r>
            <a:r>
              <a:rPr lang="en-US" sz="2000" dirty="0">
                <a:latin typeface="Times New Roman"/>
                <a:cs typeface="Times New Roman"/>
              </a:rPr>
              <a:t>i</a:t>
            </a:r>
            <a:r>
              <a:rPr lang="en-US" sz="2000" dirty="0" smtClean="0">
                <a:latin typeface="Times New Roman"/>
                <a:cs typeface="Times New Roman"/>
              </a:rPr>
              <a:t>nventory is ongoing</a:t>
            </a:r>
            <a:r>
              <a:rPr lang="en-US" sz="2000" dirty="0">
                <a:latin typeface="Times New Roman"/>
                <a:cs typeface="Times New Roman"/>
              </a:rPr>
              <a:t>.</a:t>
            </a:r>
            <a:r>
              <a:rPr lang="en-US" sz="2000" dirty="0" smtClean="0">
                <a:latin typeface="Times New Roman"/>
                <a:cs typeface="Times New Roman"/>
              </a:rPr>
              <a:t> All cabinets (in total 40 cabinets) </a:t>
            </a:r>
            <a:r>
              <a:rPr lang="en-US" sz="2000" dirty="0" smtClean="0">
                <a:latin typeface="Times New Roman"/>
                <a:cs typeface="Times New Roman"/>
              </a:rPr>
              <a:t>have to be open to decide what needs to be thrown out or stored</a:t>
            </a:r>
            <a:r>
              <a:rPr lang="en-US" sz="2000" dirty="0" smtClean="0">
                <a:latin typeface="Times New Roman"/>
                <a:cs typeface="Times New Roman"/>
              </a:rPr>
              <a:t>. </a:t>
            </a:r>
            <a:r>
              <a:rPr lang="en-US" sz="2000" dirty="0" smtClean="0">
                <a:latin typeface="Times New Roman"/>
                <a:cs typeface="Times New Roman"/>
              </a:rPr>
              <a:t>Then what’s left will be moved in 904. </a:t>
            </a:r>
            <a:endParaRPr lang="en-US" sz="2000" dirty="0" smtClean="0">
              <a:latin typeface="Times New Roman"/>
              <a:cs typeface="Times New Roman"/>
            </a:endParaRPr>
          </a:p>
          <a:p>
            <a:pPr marL="285750" indent="-285750" algn="just">
              <a:buFont typeface="Wingdings" charset="2"/>
              <a:buChar char="Ø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en-US" sz="2000" dirty="0">
                <a:latin typeface="Times New Roman"/>
                <a:cs typeface="Times New Roman"/>
              </a:rPr>
              <a:t>We have to reorganize our space in 904 in order to fit all ISR material. </a:t>
            </a:r>
            <a:endParaRPr lang="en-US" sz="2000" dirty="0" smtClean="0">
              <a:latin typeface="Times New Roman"/>
              <a:cs typeface="Times New Roman"/>
            </a:endParaRPr>
          </a:p>
          <a:p>
            <a:pPr marL="342900" indent="-342900" algn="just">
              <a:buFont typeface="Wingdings" charset="2"/>
              <a:buChar char="Ø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 algn="just">
              <a:buFont typeface="Wingdings" charset="2"/>
              <a:buChar char="Ø"/>
            </a:pPr>
            <a:r>
              <a:rPr lang="en-US" sz="2000" dirty="0" smtClean="0">
                <a:latin typeface="Times New Roman"/>
                <a:cs typeface="Times New Roman"/>
              </a:rPr>
              <a:t>Plan </a:t>
            </a:r>
            <a:r>
              <a:rPr lang="en-US" sz="2000" dirty="0">
                <a:latin typeface="Times New Roman"/>
                <a:cs typeface="Times New Roman"/>
              </a:rPr>
              <a:t>to complete the job </a:t>
            </a:r>
            <a:r>
              <a:rPr lang="en-US" sz="2000" b="1" dirty="0">
                <a:latin typeface="Times New Roman"/>
                <a:cs typeface="Times New Roman"/>
              </a:rPr>
              <a:t>by the end of January </a:t>
            </a:r>
          </a:p>
          <a:p>
            <a:pPr marL="285750" indent="-285750" algn="just">
              <a:buFont typeface="Wingdings" charset="2"/>
              <a:buChar char="Ø"/>
            </a:pPr>
            <a:endParaRPr lang="en-US" sz="2000" dirty="0" smtClean="0">
              <a:latin typeface="Times New Roman"/>
              <a:cs typeface="Times New Roman"/>
            </a:endParaRPr>
          </a:p>
          <a:p>
            <a:pPr algn="just"/>
            <a:endParaRPr lang="en-US" sz="2000" dirty="0"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381" y="2424624"/>
            <a:ext cx="1186339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Times New Roman"/>
              <a:cs typeface="Times New Roman"/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Barrel</a:t>
            </a:r>
            <a:endParaRPr lang="en-US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Material</a:t>
            </a:r>
          </a:p>
          <a:p>
            <a:pPr algn="ctr"/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556" y="3703183"/>
            <a:ext cx="1721027" cy="20313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Times New Roman"/>
              <a:cs typeface="Times New Roman"/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Endcap</a:t>
            </a:r>
            <a:endParaRPr lang="en-US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Materials</a:t>
            </a:r>
          </a:p>
          <a:p>
            <a:pPr algn="ctr"/>
            <a:r>
              <a:rPr lang="en-US" b="1" dirty="0" smtClean="0">
                <a:latin typeface="Times New Roman"/>
                <a:cs typeface="Times New Roman"/>
              </a:rPr>
              <a:t>(Bakelite and Gaps)</a:t>
            </a:r>
            <a:endParaRPr lang="en-US" b="1" dirty="0" smtClean="0">
              <a:latin typeface="Times New Roman"/>
              <a:cs typeface="Times New Roman"/>
            </a:endParaRPr>
          </a:p>
          <a:p>
            <a:pPr algn="ctr"/>
            <a:endParaRPr lang="en-US" b="1" dirty="0">
              <a:latin typeface="Times New Roman"/>
              <a:cs typeface="Times New Roman"/>
            </a:endParaRPr>
          </a:p>
          <a:p>
            <a:pPr algn="ctr"/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53937" y="1481256"/>
            <a:ext cx="1436974" cy="175432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Times New Roman"/>
              <a:cs typeface="Times New Roman"/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Endcap</a:t>
            </a:r>
            <a:endParaRPr lang="en-US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Cabinets</a:t>
            </a:r>
          </a:p>
          <a:p>
            <a:pPr algn="ctr"/>
            <a:r>
              <a:rPr lang="en-US" b="1" dirty="0" smtClean="0">
                <a:latin typeface="Times New Roman"/>
                <a:cs typeface="Times New Roman"/>
              </a:rPr>
              <a:t>(Mechanics and Electronics)</a:t>
            </a:r>
            <a:endParaRPr lang="en-US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34805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123</Words>
  <Application>Microsoft Macintosh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ISR RPC plan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RPC plan</dc:title>
  <dc:creator>gabriella pugliese</dc:creator>
  <cp:lastModifiedBy>gabriella pugliese</cp:lastModifiedBy>
  <cp:revision>30</cp:revision>
  <dcterms:created xsi:type="dcterms:W3CDTF">2014-10-29T14:04:33Z</dcterms:created>
  <dcterms:modified xsi:type="dcterms:W3CDTF">2014-10-29T15:17:25Z</dcterms:modified>
</cp:coreProperties>
</file>