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4" r:id="rId6"/>
    <p:sldId id="267" r:id="rId7"/>
    <p:sldId id="268" r:id="rId8"/>
    <p:sldId id="269" r:id="rId9"/>
    <p:sldId id="270" r:id="rId10"/>
    <p:sldId id="272" r:id="rId11"/>
    <p:sldId id="273" r:id="rId12"/>
    <p:sldId id="271" r:id="rId13"/>
    <p:sldId id="274" r:id="rId14"/>
    <p:sldId id="275" r:id="rId15"/>
    <p:sldId id="276" r:id="rId16"/>
    <p:sldId id="277" r:id="rId17"/>
    <p:sldId id="26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2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36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9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2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13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62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1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8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56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5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3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318C-771A-4B3A-AE04-98D2D594544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A90FA-C7DD-4D26-9D0A-790714672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4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et-fournier.f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Locks and handles for metallic cupboards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29 Nov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63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495693" cy="64325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32566"/>
            <a:ext cx="11897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https://www.trenois.com/agencement-ameublement/serrure-de-meuble/serrure-came-batteuse-categorie-217286</a:t>
            </a:r>
          </a:p>
        </p:txBody>
      </p:sp>
    </p:spTree>
    <p:extLst>
      <p:ext uri="{BB962C8B-B14F-4D97-AF65-F5344CB8AC3E}">
        <p14:creationId xmlns:p14="http://schemas.microsoft.com/office/powerpoint/2010/main" val="62601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98593" cy="68409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365" y="11765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https://www.trenois.com/tss-ronis-301-poignee-ref-1078-variee-sans-came-article-gra041</a:t>
            </a:r>
          </a:p>
        </p:txBody>
      </p:sp>
    </p:spTree>
    <p:extLst>
      <p:ext uri="{BB962C8B-B14F-4D97-AF65-F5344CB8AC3E}">
        <p14:creationId xmlns:p14="http://schemas.microsoft.com/office/powerpoint/2010/main" val="40673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99" y="-1"/>
            <a:ext cx="10118690" cy="68545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-1"/>
            <a:ext cx="11294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https://www.trenois.com/vachette-12607000-barillet-batteuse-droite-ptt-2-cles-6-goupilles-ref-5165-article-vac194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130" y="3658176"/>
            <a:ext cx="5196881" cy="22000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54110" y="5647174"/>
            <a:ext cx="3044650" cy="10751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7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" y="0"/>
            <a:ext cx="9283839" cy="62890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9972" y="702101"/>
            <a:ext cx="29313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http://www.billet-fournier.fr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055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789" y="0"/>
            <a:ext cx="8202804" cy="55567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5859083"/>
            <a:ext cx="11234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https://www.prolians.fr/serrure-piston-bal-cb-ptt-varie-ecrou-came-401250-grappin-annat-como-48159567.html</a:t>
            </a:r>
          </a:p>
        </p:txBody>
      </p:sp>
    </p:spTree>
    <p:extLst>
      <p:ext uri="{BB962C8B-B14F-4D97-AF65-F5344CB8AC3E}">
        <p14:creationId xmlns:p14="http://schemas.microsoft.com/office/powerpoint/2010/main" val="156291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90" y="218065"/>
            <a:ext cx="9675725" cy="65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60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813" y="522514"/>
            <a:ext cx="349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Leroy Merlin</a:t>
            </a:r>
          </a:p>
          <a:p>
            <a:r>
              <a:rPr lang="en-GB" dirty="0" err="1" smtClean="0"/>
              <a:t>Thoiry</a:t>
            </a:r>
            <a:r>
              <a:rPr lang="en-GB" dirty="0" smtClean="0"/>
              <a:t> </a:t>
            </a:r>
          </a:p>
          <a:p>
            <a:r>
              <a:rPr lang="en-GB" dirty="0" smtClean="0"/>
              <a:t>25Euro</a:t>
            </a:r>
          </a:p>
          <a:p>
            <a:r>
              <a:rPr lang="en-GB" dirty="0" smtClean="0"/>
              <a:t>Name 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414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43" y="1"/>
            <a:ext cx="10055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35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19" y="430142"/>
            <a:ext cx="9424975" cy="64278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31524"/>
            <a:ext cx="11407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https://www.locksgalore.com.au/security-products/product/bds-cam-lock-25mm-mk-ka-in-pairs-western-power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88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35045" y="1500186"/>
            <a:ext cx="6858000" cy="3857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8046" y="1500188"/>
            <a:ext cx="6858000" cy="3857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6" t="919"/>
          <a:stretch/>
        </p:blipFill>
        <p:spPr>
          <a:xfrm>
            <a:off x="8897174" y="1575303"/>
            <a:ext cx="2679191" cy="31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8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6" y="364400"/>
            <a:ext cx="3745116" cy="2106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5" y="2442761"/>
            <a:ext cx="4305426" cy="2421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17" y="2595230"/>
            <a:ext cx="4351699" cy="2447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73" y="4398287"/>
            <a:ext cx="4372824" cy="2459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382" y="5866952"/>
            <a:ext cx="8057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M25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85732" y="5466303"/>
            <a:ext cx="1646936" cy="6077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029" y="1395508"/>
            <a:ext cx="85581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Dia. 28mm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10369899" y="2041839"/>
            <a:ext cx="808039" cy="8018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353" y="326255"/>
            <a:ext cx="4094378" cy="23030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25771" y="992727"/>
            <a:ext cx="114871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20.8mm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293403" y="1115367"/>
            <a:ext cx="1258122" cy="12506"/>
          </a:xfrm>
          <a:prstGeom prst="straightConnector1">
            <a:avLst/>
          </a:prstGeom>
          <a:ln w="254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30" y="4581563"/>
            <a:ext cx="3721173" cy="209316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7799197" y="5265485"/>
            <a:ext cx="912724" cy="99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12299" y="5242063"/>
            <a:ext cx="653145" cy="31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720730" y="5080819"/>
            <a:ext cx="114871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7.98mm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394081" y="5582482"/>
            <a:ext cx="8530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26mm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300695" y="5043061"/>
            <a:ext cx="10048" cy="1448174"/>
          </a:xfrm>
          <a:prstGeom prst="straightConnector1">
            <a:avLst/>
          </a:prstGeom>
          <a:ln w="254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73519" y="6121903"/>
            <a:ext cx="134433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Dia. 11mm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639068" y="5628143"/>
            <a:ext cx="1034451" cy="6784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9236" y="2509173"/>
            <a:ext cx="114871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AF 30mm</a:t>
            </a:r>
            <a:endParaRPr lang="en-GB" dirty="0"/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>
            <a:off x="783593" y="2878505"/>
            <a:ext cx="892619" cy="56871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2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68" t="13673" r="26454" b="3436"/>
          <a:stretch/>
        </p:blipFill>
        <p:spPr>
          <a:xfrm>
            <a:off x="812801" y="-1"/>
            <a:ext cx="5033917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884" t="12711" r="27452" b="3840"/>
          <a:stretch/>
        </p:blipFill>
        <p:spPr>
          <a:xfrm>
            <a:off x="6308437" y="8584"/>
            <a:ext cx="4922981" cy="68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4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235" t="12954" r="26347" b="29490"/>
          <a:stretch/>
        </p:blipFill>
        <p:spPr>
          <a:xfrm>
            <a:off x="350982" y="92362"/>
            <a:ext cx="5754254" cy="53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7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39" y="4618"/>
            <a:ext cx="10116897" cy="68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9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66" y="106218"/>
            <a:ext cx="9966916" cy="67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5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74" y="60036"/>
            <a:ext cx="10035090" cy="67979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8732" y="5287582"/>
            <a:ext cx="7771936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err="1"/>
              <a:t>Berthet</a:t>
            </a:r>
            <a:r>
              <a:rPr lang="en-GB" dirty="0"/>
              <a:t> La </a:t>
            </a:r>
            <a:r>
              <a:rPr lang="en-GB" dirty="0" err="1" smtClean="0"/>
              <a:t>Quinc'Hightech</a:t>
            </a:r>
            <a:endParaRPr lang="en-GB" dirty="0" smtClean="0"/>
          </a:p>
          <a:p>
            <a:r>
              <a:rPr lang="en-GB" dirty="0"/>
              <a:t>Phone: +33 4 50 95 45 53</a:t>
            </a:r>
            <a:endParaRPr lang="en-GB" dirty="0" smtClean="0"/>
          </a:p>
          <a:p>
            <a:r>
              <a:rPr lang="en-GB" dirty="0"/>
              <a:t>https://www.le-site-de.com/berthet-la-quinc-hightech-ville-la-grand_52100.html</a:t>
            </a:r>
          </a:p>
        </p:txBody>
      </p:sp>
    </p:spTree>
    <p:extLst>
      <p:ext uri="{BB962C8B-B14F-4D97-AF65-F5344CB8AC3E}">
        <p14:creationId xmlns:p14="http://schemas.microsoft.com/office/powerpoint/2010/main" val="351242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76"/>
            <a:ext cx="8603304" cy="58280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30602" y="822182"/>
            <a:ext cx="2977662" cy="284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Trenois</a:t>
            </a:r>
            <a:r>
              <a:rPr lang="fr-FR" dirty="0"/>
              <a:t> Decamps</a:t>
            </a:r>
          </a:p>
          <a:p>
            <a:r>
              <a:rPr lang="fr-FR" dirty="0"/>
              <a:t>Agence d'Annecy</a:t>
            </a:r>
          </a:p>
          <a:p>
            <a:endParaRPr lang="fr-FR" dirty="0"/>
          </a:p>
          <a:p>
            <a:r>
              <a:rPr lang="fr-FR" dirty="0"/>
              <a:t>Z.I. du Pont de </a:t>
            </a:r>
            <a:r>
              <a:rPr lang="fr-FR" dirty="0" err="1"/>
              <a:t>Tasset</a:t>
            </a:r>
            <a:endParaRPr lang="fr-FR" dirty="0"/>
          </a:p>
          <a:p>
            <a:r>
              <a:rPr lang="fr-FR" dirty="0"/>
              <a:t>10 Chemin du </a:t>
            </a:r>
            <a:r>
              <a:rPr lang="fr-FR" dirty="0" err="1"/>
              <a:t>Vieran</a:t>
            </a:r>
            <a:endParaRPr lang="fr-FR" dirty="0"/>
          </a:p>
          <a:p>
            <a:r>
              <a:rPr lang="fr-FR" dirty="0"/>
              <a:t>74960 MEYTHET</a:t>
            </a:r>
          </a:p>
          <a:p>
            <a:endParaRPr lang="fr-FR" dirty="0"/>
          </a:p>
          <a:p>
            <a:r>
              <a:rPr lang="fr-FR" dirty="0"/>
              <a:t>  04 50 10 73 60</a:t>
            </a:r>
          </a:p>
          <a:p>
            <a:r>
              <a:rPr lang="fr-FR" dirty="0"/>
              <a:t>  04 50 10 73 61</a:t>
            </a:r>
          </a:p>
          <a:p>
            <a:r>
              <a:rPr lang="fr-FR" dirty="0"/>
              <a:t>annecy@trenois.com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38575"/>
            <a:ext cx="12108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https://www.trenois.com/agencement-ameublement/serrure-de-meuble/serrure-meuble-cylindre-z23-categorie-217393</a:t>
            </a:r>
          </a:p>
        </p:txBody>
      </p:sp>
    </p:spTree>
    <p:extLst>
      <p:ext uri="{BB962C8B-B14F-4D97-AF65-F5344CB8AC3E}">
        <p14:creationId xmlns:p14="http://schemas.microsoft.com/office/powerpoint/2010/main" val="835941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99</Words>
  <Application>Microsoft Office PowerPoint</Application>
  <PresentationFormat>Widescreen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Locks and handles for metallic cupboards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Locks and handles for metallic cupboards</dc:title>
  <dc:creator>Ian Crotty</dc:creator>
  <cp:lastModifiedBy>Ian Crotty</cp:lastModifiedBy>
  <cp:revision>26</cp:revision>
  <dcterms:created xsi:type="dcterms:W3CDTF">2019-11-29T09:14:52Z</dcterms:created>
  <dcterms:modified xsi:type="dcterms:W3CDTF">2019-12-11T15:12:07Z</dcterms:modified>
</cp:coreProperties>
</file>