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36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9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2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13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62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1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8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56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5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63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318C-771A-4B3A-AE04-98D2D5945445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4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Cylindre</a:t>
            </a:r>
            <a:r>
              <a:rPr lang="en-GB" dirty="0" smtClean="0"/>
              <a:t> pour </a:t>
            </a:r>
            <a:r>
              <a:rPr lang="en-GB" dirty="0" err="1" smtClean="0"/>
              <a:t>Armoir</a:t>
            </a:r>
            <a:r>
              <a:rPr lang="en-GB" dirty="0" smtClean="0"/>
              <a:t> </a:t>
            </a:r>
            <a:r>
              <a:rPr lang="en-GB" dirty="0" err="1" smtClean="0"/>
              <a:t>Metallique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Crotty</a:t>
            </a:r>
          </a:p>
          <a:p>
            <a:r>
              <a:rPr lang="en-GB" smtClean="0"/>
              <a:t>0041 75 411 4414</a:t>
            </a:r>
            <a:endParaRPr lang="en-GB" dirty="0" smtClean="0"/>
          </a:p>
          <a:p>
            <a:r>
              <a:rPr lang="en-GB" dirty="0" smtClean="0"/>
              <a:t>29 Nov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63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35045" y="1500186"/>
            <a:ext cx="6858000" cy="3857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8046" y="1500188"/>
            <a:ext cx="6858000" cy="3857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6" t="919"/>
          <a:stretch/>
        </p:blipFill>
        <p:spPr>
          <a:xfrm>
            <a:off x="8897174" y="1575303"/>
            <a:ext cx="2679191" cy="31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8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6" y="364400"/>
            <a:ext cx="3745116" cy="2106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5" y="2442761"/>
            <a:ext cx="4305426" cy="2421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17" y="2595230"/>
            <a:ext cx="4351699" cy="2447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73" y="4398287"/>
            <a:ext cx="4372824" cy="2459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382" y="5866952"/>
            <a:ext cx="8057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M25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85732" y="5466303"/>
            <a:ext cx="1646936" cy="6077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029" y="1395508"/>
            <a:ext cx="85581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Dia. 28mm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10369899" y="2041839"/>
            <a:ext cx="808039" cy="8018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353" y="326255"/>
            <a:ext cx="4094378" cy="23030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25771" y="992727"/>
            <a:ext cx="114871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20.8mm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293403" y="1115367"/>
            <a:ext cx="1258122" cy="12506"/>
          </a:xfrm>
          <a:prstGeom prst="straightConnector1">
            <a:avLst/>
          </a:prstGeom>
          <a:ln w="254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30" y="4581563"/>
            <a:ext cx="3721173" cy="209316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7799197" y="5265485"/>
            <a:ext cx="912724" cy="99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12299" y="5242063"/>
            <a:ext cx="653145" cy="31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720730" y="5080819"/>
            <a:ext cx="114871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7.98mm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4394081" y="5582482"/>
            <a:ext cx="8530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26mm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300695" y="5043061"/>
            <a:ext cx="10048" cy="1448174"/>
          </a:xfrm>
          <a:prstGeom prst="straightConnector1">
            <a:avLst/>
          </a:prstGeom>
          <a:ln w="254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73519" y="6121903"/>
            <a:ext cx="134433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Dia. 11mm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639068" y="5628143"/>
            <a:ext cx="1034451" cy="6784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9236" y="2509173"/>
            <a:ext cx="114871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AF 30mm</a:t>
            </a:r>
            <a:endParaRPr lang="en-GB" dirty="0"/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>
            <a:off x="783593" y="2878505"/>
            <a:ext cx="892619" cy="5687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426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30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Cylindre pour Armoir Metallique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Locks and handles for metallic cupboards</dc:title>
  <dc:creator>Ian Crotty</dc:creator>
  <cp:lastModifiedBy>Ian Crotty</cp:lastModifiedBy>
  <cp:revision>14</cp:revision>
  <dcterms:created xsi:type="dcterms:W3CDTF">2019-11-29T09:14:52Z</dcterms:created>
  <dcterms:modified xsi:type="dcterms:W3CDTF">2019-12-03T18:01:58Z</dcterms:modified>
</cp:coreProperties>
</file>