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2" autoAdjust="0"/>
    <p:restoredTop sz="94660"/>
  </p:normalViewPr>
  <p:slideViewPr>
    <p:cSldViewPr snapToGrid="0">
      <p:cViewPr varScale="1">
        <p:scale>
          <a:sx n="95" d="100"/>
          <a:sy n="95" d="100"/>
        </p:scale>
        <p:origin x="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82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6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956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16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419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30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82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286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244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124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Activate </a:t>
            </a:r>
            <a:r>
              <a:rPr lang="en-GB" dirty="0" err="1" smtClean="0"/>
              <a:t>ethernet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Fatma</a:t>
            </a:r>
            <a:r>
              <a:rPr lang="en-GB" dirty="0" smtClean="0"/>
              <a:t> and Ian</a:t>
            </a:r>
          </a:p>
          <a:p>
            <a:r>
              <a:rPr lang="en-GB" dirty="0" smtClean="0"/>
              <a:t>5 August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579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79861"/>
            <a:ext cx="1002099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05/08/2019</a:t>
            </a:r>
          </a:p>
          <a:p>
            <a:r>
              <a:rPr lang="en-GB" dirty="0" err="1" smtClean="0"/>
              <a:t>Malike</a:t>
            </a:r>
            <a:r>
              <a:rPr lang="en-GB" dirty="0" smtClean="0"/>
              <a:t> and Daniel have connected to both sockets at the rear of the Fibre Temple (904 XXXXX)</a:t>
            </a:r>
          </a:p>
          <a:p>
            <a:endParaRPr lang="en-GB" dirty="0"/>
          </a:p>
          <a:p>
            <a:r>
              <a:rPr lang="en-GB" dirty="0" smtClean="0"/>
              <a:t>77777 said to send an email to SD to activate the plugs/sockets. </a:t>
            </a:r>
            <a:r>
              <a:rPr lang="en-GB" dirty="0" err="1" smtClean="0"/>
              <a:t>Fatma</a:t>
            </a:r>
            <a:r>
              <a:rPr lang="en-GB" dirty="0" smtClean="0"/>
              <a:t> </a:t>
            </a:r>
            <a:r>
              <a:rPr lang="en-GB" dirty="0" err="1" smtClean="0"/>
              <a:t>sens</a:t>
            </a:r>
            <a:r>
              <a:rPr lang="en-GB" dirty="0" smtClean="0"/>
              <a:t> mail after 6pm</a:t>
            </a:r>
          </a:p>
          <a:p>
            <a:endParaRPr lang="en-GB" dirty="0"/>
          </a:p>
          <a:p>
            <a:r>
              <a:rPr lang="en-GB" dirty="0" smtClean="0"/>
              <a:t>At the star point CYNET30 ? In the middle of 904, the plugs 2835/01 and 02 are not connected.</a:t>
            </a:r>
          </a:p>
          <a:p>
            <a:endParaRPr lang="en-GB" dirty="0" smtClean="0"/>
          </a:p>
          <a:p>
            <a:r>
              <a:rPr lang="en-GB" dirty="0" smtClean="0"/>
              <a:t>06/08/2019</a:t>
            </a:r>
            <a:endParaRPr lang="en-GB" dirty="0"/>
          </a:p>
          <a:p>
            <a:r>
              <a:rPr lang="en-GB" dirty="0" smtClean="0"/>
              <a:t>However on checking the reply from SD and the link we see that the sockets are active !!</a:t>
            </a:r>
          </a:p>
          <a:p>
            <a:endParaRPr lang="en-GB" dirty="0"/>
          </a:p>
          <a:p>
            <a:r>
              <a:rPr lang="en-GB" dirty="0" smtClean="0"/>
              <a:t>The PC named PCCMSRPC904 does not make contact with the outside world ……..</a:t>
            </a:r>
          </a:p>
          <a:p>
            <a:endParaRPr lang="en-GB" dirty="0"/>
          </a:p>
          <a:p>
            <a:r>
              <a:rPr lang="en-GB" dirty="0" smtClean="0"/>
              <a:t>We should disconnect the pc thru. The IT web page and reconnect also thru. The IT page ??</a:t>
            </a:r>
          </a:p>
          <a:p>
            <a:endParaRPr lang="en-GB" dirty="0"/>
          </a:p>
          <a:p>
            <a:r>
              <a:rPr lang="en-GB" dirty="0" smtClean="0"/>
              <a:t>1430 pm 		IT WORKS   !!</a:t>
            </a:r>
          </a:p>
          <a:p>
            <a:endParaRPr lang="en-GB" dirty="0"/>
          </a:p>
          <a:p>
            <a:r>
              <a:rPr lang="en-GB" dirty="0" smtClean="0"/>
              <a:t>Must check with both cables/sockets.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168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8295" y="184262"/>
            <a:ext cx="4374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https://landb.cern.ch/landb/portal/topology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4" y="553595"/>
            <a:ext cx="9174061" cy="6214686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6120739" y="2708578"/>
            <a:ext cx="805759" cy="2263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6120739" y="3035146"/>
            <a:ext cx="805759" cy="2263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2298426" y="2998387"/>
            <a:ext cx="805759" cy="2263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2298427" y="2747810"/>
            <a:ext cx="805759" cy="2263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574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8765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124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Activate ethernet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Activate ethernet</dc:title>
  <dc:creator>Ian Crotty</dc:creator>
  <cp:lastModifiedBy>Ian Crotty</cp:lastModifiedBy>
  <cp:revision>7</cp:revision>
  <dcterms:created xsi:type="dcterms:W3CDTF">2019-08-06T08:06:20Z</dcterms:created>
  <dcterms:modified xsi:type="dcterms:W3CDTF">2019-08-06T16:14:06Z</dcterms:modified>
</cp:coreProperties>
</file>