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19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5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13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7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4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5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74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96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9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5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5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86DBA-CCFE-4A18-893A-3D422A506D21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A7EF-475E-4117-8713-605896A13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36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134"/>
            <a:ext cx="12028516" cy="675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8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5018" cy="678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9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3</cp:revision>
  <cp:lastPrinted>2020-09-09T17:28:02Z</cp:lastPrinted>
  <dcterms:created xsi:type="dcterms:W3CDTF">2020-09-09T17:21:50Z</dcterms:created>
  <dcterms:modified xsi:type="dcterms:W3CDTF">2020-09-15T09:43:32Z</dcterms:modified>
</cp:coreProperties>
</file>