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70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EB16-4491-E318-5A03-A83B584AB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0228C-890B-A285-0F0F-564E00D35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BF7D6-91B8-0B8A-FF7F-0373BCB5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1776-7CC4-4F9C-A958-3974AFDDF2BF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EA604-CA55-6B94-88C0-8D3397D3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2AEE0-CEDE-7E79-C947-728C012F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3AF8-30C1-40F3-826D-A2C755230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34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F829-CCD2-F633-8E0A-181C8FB2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8188E-57F6-1D28-6162-762758E24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AAC4-ED12-6A09-8DA7-26955326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1776-7CC4-4F9C-A958-3974AFDDF2BF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8A9EF-8110-7A54-3FCF-0FAC6B06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375E3-3BCA-828E-1A65-6B79BB8F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3AF8-30C1-40F3-826D-A2C755230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1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DC18D5-6F69-05CE-B1B7-34A44B7836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B7097-EA39-EB61-366C-41504BE2D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8262E-922B-C532-AA77-0C9A0FFA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1776-7CC4-4F9C-A958-3974AFDDF2BF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671DC-06C0-ED5B-F6FE-A49BD495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9106-51DB-F96B-1C6D-3CC694DF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3AF8-30C1-40F3-826D-A2C755230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BFD5-F3D7-88F7-CDF9-60077B2F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93F44-A5E1-38D5-1DDB-6BB607040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0CE8-B8C1-6F61-3396-09B2D68ED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1776-7CC4-4F9C-A958-3974AFDDF2BF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957FA-2909-68FD-38C3-F877A92D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2F610-E94E-523E-648C-0A4CA77F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3AF8-30C1-40F3-826D-A2C755230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0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E49B-418C-48D0-F7A6-AC30F882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5DB16-5FBE-48C0-65A8-87AE1B29D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1EBC8-1A76-929A-1000-A55527A3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1776-7CC4-4F9C-A958-3974AFDDF2BF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8C920-B31E-4066-AE4B-A187B9EE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4EDBE-ACFF-8CD9-6AFA-590BB6F7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3AF8-30C1-40F3-826D-A2C755230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9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7F7B-6D92-287E-3BC1-6AC44DE1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23B01-39C3-CDE5-99AE-2EC3EF7F7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906EE-E0DF-9036-9848-03335B7E3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F3341-F0C8-C93E-72C7-10B00364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1776-7CC4-4F9C-A958-3974AFDDF2BF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8EFCA-A32B-E3C9-B4EA-84ECDE3C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04311-3B3A-60F6-C8F5-2B4889D5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3AF8-30C1-40F3-826D-A2C755230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1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9A33E-3086-85A5-D287-84C0D8CB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B4F9C-BE4E-D7AE-1F95-A51E89D02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7ABC9-1170-4E78-E349-521225976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F817A-C64B-2035-BEA8-AC79772F5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059B40-DC3A-4735-BD5E-580666043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AE1D93-2364-C113-6798-888C879F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1776-7CC4-4F9C-A958-3974AFDDF2BF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0E569-C30A-068A-9F3E-2149D7F57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3FDF2-8E37-8744-CD24-86B21610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3AF8-30C1-40F3-826D-A2C755230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05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6365B-7CDD-CB07-1DB9-93643B20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11FAF-C856-7D3E-E6BB-42247038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1776-7CC4-4F9C-A958-3974AFDDF2BF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39EF5-E446-4726-6ECC-9758D0B2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13A3E-6878-C7FE-906A-8FF6DE7A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3AF8-30C1-40F3-826D-A2C755230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1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4A9745-07A2-788F-2961-8254FE24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1776-7CC4-4F9C-A958-3974AFDDF2BF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9B681-589B-C518-7FF6-1671AA78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9D257-EA7E-E30A-E159-0D768943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3AF8-30C1-40F3-826D-A2C755230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55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431C4-C567-37E1-9714-C77EAD91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AC2A4-BDBC-27BE-8BCE-EC5D14CC9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D4FC9-6AAD-0DAE-92FC-D0766C130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49138-F966-0B9B-FE72-AC8D74CE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1776-7CC4-4F9C-A958-3974AFDDF2BF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B8865-810B-D924-FA07-22D10778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2F801-5D81-E54A-F88C-A02C3A13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3AF8-30C1-40F3-826D-A2C755230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5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F2AC1-FC8D-F3D1-59A5-2D056DEE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F1D5E-FBAA-7462-A804-63D8CFF78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8248E-7792-9ACD-7BBA-113F1D14A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6444C-EBF1-610B-525C-59A649CF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1776-7CC4-4F9C-A958-3974AFDDF2BF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90779-18C6-766B-D3E6-B8442B15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8E642-93CE-1FCE-624E-7A7483FB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3AF8-30C1-40F3-826D-A2C755230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60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B481A7-894A-0493-BD7F-6D4870E3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92DD-77B1-659C-7EAD-C8C35803E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69734-F53D-6792-11E1-2B90C76E9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21776-7CC4-4F9C-A958-3974AFDDF2BF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73F6E-B38C-26F2-3AB7-EB5A9BD98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DF041-60D6-74C5-060C-1A3228FD2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A3AF8-30C1-40F3-826D-A2C755230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5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FF96-BDA7-30DE-B52A-0515ADB92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Cocreate registration</a:t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3466D-4957-FA62-2E28-56E9228261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  <a:p>
            <a:r>
              <a:rPr lang="en-US" dirty="0"/>
              <a:t>20 Oct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404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CCEF07-9512-7694-8593-6C9369367CB9}"/>
              </a:ext>
            </a:extLst>
          </p:cNvPr>
          <p:cNvSpPr txBox="1"/>
          <p:nvPr/>
        </p:nvSpPr>
        <p:spPr>
          <a:xfrm>
            <a:off x="1818640" y="2834640"/>
            <a:ext cx="816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Should try the student version 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78357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6ADB9E-BC0C-8357-FCB2-410A70C96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91659-BFFD-B783-F5B8-3E4DE6663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646445-6A23-309B-7BC5-155CC6111C18}"/>
              </a:ext>
            </a:extLst>
          </p:cNvPr>
          <p:cNvSpPr txBox="1"/>
          <p:nvPr/>
        </p:nvSpPr>
        <p:spPr>
          <a:xfrm>
            <a:off x="2101850" y="5997694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https://www.youtube.com/watch?v=hgqHJnT256A</a:t>
            </a:r>
          </a:p>
        </p:txBody>
      </p:sp>
    </p:spTree>
    <p:extLst>
      <p:ext uri="{BB962C8B-B14F-4D97-AF65-F5344CB8AC3E}">
        <p14:creationId xmlns:p14="http://schemas.microsoft.com/office/powerpoint/2010/main" val="350241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759154-FFD6-7D56-2C74-CA4DE52E7D66}"/>
              </a:ext>
            </a:extLst>
          </p:cNvPr>
          <p:cNvSpPr txBox="1"/>
          <p:nvPr/>
        </p:nvSpPr>
        <p:spPr>
          <a:xfrm>
            <a:off x="3169920" y="2967335"/>
            <a:ext cx="551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 education account NOT customer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2435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7DA0B-79B6-27FC-3754-8EAA17FA3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11EA76-F270-8B6F-0930-073965889A83}"/>
              </a:ext>
            </a:extLst>
          </p:cNvPr>
          <p:cNvSpPr txBox="1"/>
          <p:nvPr/>
        </p:nvSpPr>
        <p:spPr>
          <a:xfrm>
            <a:off x="6837680" y="1412240"/>
            <a:ext cx="339344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Put “other “ for Education program and Title as “Mentor”</a:t>
            </a:r>
          </a:p>
          <a:p>
            <a:r>
              <a:rPr lang="en-US" dirty="0"/>
              <a:t>CERN in </a:t>
            </a:r>
            <a:r>
              <a:rPr lang="en-US" dirty="0" err="1"/>
              <a:t>switzerland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11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874B68-BCF4-BA00-A436-B9DC730F4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E4D3B8-3300-09EF-BABB-B90ECC88DD5F}"/>
              </a:ext>
            </a:extLst>
          </p:cNvPr>
          <p:cNvSpPr txBox="1"/>
          <p:nvPr/>
        </p:nvSpPr>
        <p:spPr>
          <a:xfrm>
            <a:off x="4043680" y="4862175"/>
            <a:ext cx="6197600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dirty="0"/>
              <a:t>If you have specific questions about the software or program itself (not about a PTC.com Account), please submit your question to www.ptc.com/go/academic-support.</a:t>
            </a:r>
          </a:p>
        </p:txBody>
      </p:sp>
    </p:spTree>
    <p:extLst>
      <p:ext uri="{BB962C8B-B14F-4D97-AF65-F5344CB8AC3E}">
        <p14:creationId xmlns:p14="http://schemas.microsoft.com/office/powerpoint/2010/main" val="179559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E2F8F4-EC85-B440-DFB8-7382D87B5D0B}"/>
              </a:ext>
            </a:extLst>
          </p:cNvPr>
          <p:cNvSpPr txBox="1"/>
          <p:nvPr/>
        </p:nvSpPr>
        <p:spPr>
          <a:xfrm>
            <a:off x="0" y="2058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https://cocreate-modeling.en.softonic.com/?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A94D7-8EF0-5202-EA33-DE984B2E0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643890"/>
            <a:ext cx="11338560" cy="60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1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096B27-484F-1653-3EB3-14FD6A09E1F5}"/>
              </a:ext>
            </a:extLst>
          </p:cNvPr>
          <p:cNvSpPr txBox="1"/>
          <p:nvPr/>
        </p:nvSpPr>
        <p:spPr>
          <a:xfrm>
            <a:off x="5090160" y="2448681"/>
            <a:ext cx="1706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OR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232672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C0135B-81C7-5CFA-761A-56C8AD34A8DE}"/>
              </a:ext>
            </a:extLst>
          </p:cNvPr>
          <p:cNvSpPr txBox="1"/>
          <p:nvPr/>
        </p:nvSpPr>
        <p:spPr>
          <a:xfrm>
            <a:off x="1181100" y="482084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Search with key words;</a:t>
            </a:r>
          </a:p>
          <a:p>
            <a:endParaRPr lang="en-GB" dirty="0"/>
          </a:p>
          <a:p>
            <a:r>
              <a:rPr lang="en-GB" dirty="0" err="1"/>
              <a:t>creo</a:t>
            </a:r>
            <a:r>
              <a:rPr lang="en-GB" dirty="0"/>
              <a:t> elements direct pe</a:t>
            </a:r>
          </a:p>
          <a:p>
            <a:endParaRPr lang="en-GB" dirty="0"/>
          </a:p>
          <a:p>
            <a:r>
              <a:rPr lang="en-GB" dirty="0"/>
              <a:t>Gives;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38746-F876-1CDA-6DBD-7215CD2CB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0" y="1534476"/>
            <a:ext cx="9662160" cy="51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04D03D-FA66-2C61-1AEA-C6C36728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4F3833-9443-66D2-7866-453BB06286C7}"/>
              </a:ext>
            </a:extLst>
          </p:cNvPr>
          <p:cNvSpPr txBox="1"/>
          <p:nvPr/>
        </p:nvSpPr>
        <p:spPr>
          <a:xfrm>
            <a:off x="7894320" y="2611120"/>
            <a:ext cx="20929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Taking the “express 6.0 Download….”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46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CF5C7B-F1A3-21AD-C490-F64581829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5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D115EB-A261-508B-BBE7-646A5D425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E06705-03AE-9E1D-005C-29C4CFE3980B}"/>
              </a:ext>
            </a:extLst>
          </p:cNvPr>
          <p:cNvSpPr txBox="1"/>
          <p:nvPr/>
        </p:nvSpPr>
        <p:spPr>
          <a:xfrm>
            <a:off x="7701280" y="1605280"/>
            <a:ext cx="257048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Before doing the download I try to create an account.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88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F9EE7F-0F82-389F-909F-A8D03890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71" y="0"/>
            <a:ext cx="10087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2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BEA7B-2656-F0AF-0D1F-203F327E6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93" y="0"/>
            <a:ext cx="1009481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6434BC-BE00-7C8D-E1DC-7DBBDFAF8B1B}"/>
              </a:ext>
            </a:extLst>
          </p:cNvPr>
          <p:cNvSpPr txBox="1"/>
          <p:nvPr/>
        </p:nvSpPr>
        <p:spPr>
          <a:xfrm>
            <a:off x="6964680" y="413435"/>
            <a:ext cx="185928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 customer number…………..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761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126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Cocreate registration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Cocreate registration </dc:title>
  <dc:creator>Ian Crotty</dc:creator>
  <cp:lastModifiedBy>Ian Crotty</cp:lastModifiedBy>
  <cp:revision>5</cp:revision>
  <dcterms:created xsi:type="dcterms:W3CDTF">2022-10-20T15:44:11Z</dcterms:created>
  <dcterms:modified xsi:type="dcterms:W3CDTF">2022-10-21T09:50:39Z</dcterms:modified>
</cp:coreProperties>
</file>