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76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2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0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4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2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6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7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4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8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0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1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06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-cms-rpc-endcap.web.cern.ch/project-cms-rpc-endcap/rpc/904/Activities/904Clearing.pptx" TargetMode="External"/><Relationship Id="rId2" Type="http://schemas.openxmlformats.org/officeDocument/2006/relationships/hyperlink" Target="http://project-cms-rpc-endcap.web.cern.ch/project-cms-rpc-endcap/rpc/904/Photos5July2019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904 </a:t>
            </a:r>
            <a:r>
              <a:rPr lang="en-GB" dirty="0" smtClean="0"/>
              <a:t>RPC area Clearing</a:t>
            </a:r>
            <a:br>
              <a:rPr lang="en-GB" dirty="0" smtClean="0"/>
            </a:br>
            <a:r>
              <a:rPr lang="en-GB" dirty="0" smtClean="0"/>
              <a:t>A start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5 July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33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06" y="2055137"/>
            <a:ext cx="5866646" cy="3299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184" y="2198155"/>
            <a:ext cx="4875288" cy="2742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0035" y="1526078"/>
            <a:ext cx="5196688" cy="29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8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2132" y="1495163"/>
            <a:ext cx="6835032" cy="38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6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3394" y="1033793"/>
            <a:ext cx="4725909" cy="2658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2205" y="1500187"/>
            <a:ext cx="68580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98" y="334978"/>
            <a:ext cx="4031810" cy="2267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11" y="3186820"/>
            <a:ext cx="5206748" cy="2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5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6" y="660903"/>
            <a:ext cx="5448175" cy="3064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4032" y="1648274"/>
            <a:ext cx="5961287" cy="3353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4" y="3820563"/>
            <a:ext cx="4530756" cy="2548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3205" y="992204"/>
            <a:ext cx="4535789" cy="2551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54" y="4019738"/>
            <a:ext cx="4176666" cy="2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9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5960" y="1340754"/>
            <a:ext cx="5591099" cy="3144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7674" y="2480397"/>
            <a:ext cx="5510626" cy="3099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1614" y="1308938"/>
            <a:ext cx="5445654" cy="3063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0117" y="2674311"/>
            <a:ext cx="5355122" cy="3012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3961" y="1492833"/>
            <a:ext cx="2602868" cy="14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848" y="907048"/>
            <a:ext cx="3277353" cy="1843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5296" y="2081593"/>
            <a:ext cx="5418496" cy="3047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9382" y="3747710"/>
            <a:ext cx="3888464" cy="2187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1645" y="2068721"/>
            <a:ext cx="5359650" cy="3014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9572" y="3875027"/>
            <a:ext cx="3725498" cy="2095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28" y="190127"/>
            <a:ext cx="3745117" cy="21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2" y="1195057"/>
            <a:ext cx="6607016" cy="3716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68" y="2761307"/>
            <a:ext cx="6236832" cy="35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76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1725"/>
            <a:ext cx="121919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Conclusions</a:t>
            </a:r>
          </a:p>
          <a:p>
            <a:endParaRPr lang="en-GB" dirty="0"/>
          </a:p>
          <a:p>
            <a:r>
              <a:rPr lang="en-GB" dirty="0" smtClean="0"/>
              <a:t>More efficient storage, use the 3</a:t>
            </a:r>
            <a:r>
              <a:rPr lang="en-GB" baseline="30000" dirty="0" smtClean="0"/>
              <a:t>rd</a:t>
            </a:r>
            <a:r>
              <a:rPr lang="en-GB" dirty="0" smtClean="0"/>
              <a:t> dimension.</a:t>
            </a:r>
          </a:p>
          <a:p>
            <a:r>
              <a:rPr lang="en-GB" dirty="0" smtClean="0"/>
              <a:t>More thought for the future for what should be stored.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Be responsible in your attitude to your colleagues</a:t>
            </a:r>
          </a:p>
          <a:p>
            <a:r>
              <a:rPr lang="en-GB" dirty="0" smtClean="0"/>
              <a:t>Clean working by clearing up after doing the job.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Put TOOLS back so somebody else can use them ! </a:t>
            </a:r>
          </a:p>
          <a:p>
            <a:endParaRPr lang="en-GB" dirty="0"/>
          </a:p>
          <a:p>
            <a:r>
              <a:rPr lang="en-GB" dirty="0" smtClean="0"/>
              <a:t>Be safe , this comment should be at the top of the list ! </a:t>
            </a:r>
            <a:r>
              <a:rPr lang="en-GB" dirty="0" err="1" smtClean="0"/>
              <a:t>Groundingof</a:t>
            </a:r>
            <a:r>
              <a:rPr lang="en-GB" dirty="0" smtClean="0"/>
              <a:t> chambers BEFORE applying HV connectors.</a:t>
            </a:r>
          </a:p>
          <a:p>
            <a:r>
              <a:rPr lang="en-GB" dirty="0"/>
              <a:t>	</a:t>
            </a:r>
            <a:r>
              <a:rPr lang="en-GB" dirty="0" smtClean="0"/>
              <a:t>If you are not trained using the powered elevator is risky, even the use of a </a:t>
            </a:r>
            <a:r>
              <a:rPr lang="en-GB" dirty="0" err="1" smtClean="0"/>
              <a:t>transpalette</a:t>
            </a:r>
            <a:r>
              <a:rPr lang="en-GB" dirty="0" smtClean="0"/>
              <a:t> is allowed after training !!</a:t>
            </a:r>
          </a:p>
          <a:p>
            <a:endParaRPr lang="en-GB" dirty="0"/>
          </a:p>
          <a:p>
            <a:r>
              <a:rPr lang="en-GB" dirty="0" smtClean="0"/>
              <a:t>All photos here</a:t>
            </a:r>
          </a:p>
          <a:p>
            <a:r>
              <a:rPr lang="en-GB" dirty="0">
                <a:hlinkClick r:id="rId2"/>
              </a:rPr>
              <a:t>http://project-cms-rpc-endcap.web.cern.ch/project-cms-rpc-endcap/rpc/904/Photos5July2019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This doc. Here;</a:t>
            </a:r>
          </a:p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project-cms-rpc-endcap.web.cern.ch/project-cms-rpc-endcap/rpc/904/Activities/904Clearing.pptx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20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3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712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71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8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46"/>
            <a:ext cx="6316301" cy="355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7135" y="1414747"/>
            <a:ext cx="4811914" cy="27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1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1662" y="1835735"/>
            <a:ext cx="4667058" cy="2625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2007" y="2025858"/>
            <a:ext cx="5536191" cy="3114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869" y="1112305"/>
            <a:ext cx="4712326" cy="2650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9652" y="2648849"/>
            <a:ext cx="5155946" cy="29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8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22"/>
            <a:ext cx="7982139" cy="4489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48" y="2888055"/>
            <a:ext cx="6172452" cy="34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1549" y="1581675"/>
            <a:ext cx="6154425" cy="3461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6" y="235394"/>
            <a:ext cx="5255033" cy="2955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263" y="1306815"/>
            <a:ext cx="4028791" cy="2266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" y="3576118"/>
            <a:ext cx="5351604" cy="301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81" y="4092166"/>
            <a:ext cx="4647448" cy="26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3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70" y="1600200"/>
            <a:ext cx="6578851" cy="37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7816" y="1710349"/>
            <a:ext cx="5719861" cy="3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53" y="3929205"/>
            <a:ext cx="5206747" cy="2928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4"/>
            <a:ext cx="7339344" cy="412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3221" y="850860"/>
            <a:ext cx="3889638" cy="21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0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79</Words>
  <Application>Microsoft Office PowerPoint</Application>
  <PresentationFormat>Widescreen</PresentationFormat>
  <Paragraphs>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904 RPC area Clearing A start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904 clearing</dc:title>
  <dc:creator>Ian Crotty</dc:creator>
  <cp:lastModifiedBy>Ian Crotty</cp:lastModifiedBy>
  <cp:revision>13</cp:revision>
  <dcterms:created xsi:type="dcterms:W3CDTF">2019-07-05T09:38:09Z</dcterms:created>
  <dcterms:modified xsi:type="dcterms:W3CDTF">2019-07-05T12:55:25Z</dcterms:modified>
</cp:coreProperties>
</file>