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68" autoAdjust="0"/>
    <p:restoredTop sz="94660"/>
  </p:normalViewPr>
  <p:slideViewPr>
    <p:cSldViewPr snapToGrid="0">
      <p:cViewPr varScale="1">
        <p:scale>
          <a:sx n="84" d="100"/>
          <a:sy n="84" d="100"/>
        </p:scale>
        <p:origin x="96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7EDA2A-FD8F-A79F-E0EC-5B06959427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3C66F7-9488-3A7B-4972-C1341DC9CC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BD345A-3156-2126-9BD2-2D4EAACCB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6A8A2-8B36-458E-A3C6-35D9CDFDDADB}" type="datetimeFigureOut">
              <a:rPr lang="en-GB" smtClean="0"/>
              <a:t>11/02/2025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F737F0-D0C0-291F-5ABC-19BE97039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B8E2A8-4029-3C38-EA83-537C0FFDC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3D558-6A5B-4B57-9E88-217231898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2989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54A9E7-C91B-E820-F8B3-38BCECA96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F59746-2D15-C24C-703B-12D3F30115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CFCAE5-1BCE-23CC-310E-348CF5549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6A8A2-8B36-458E-A3C6-35D9CDFDDADB}" type="datetimeFigureOut">
              <a:rPr lang="en-GB" smtClean="0"/>
              <a:t>11/02/2025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A70F34-3C90-42F2-2605-D8AF886B4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5E45AD-378C-B6D3-876A-955928D69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3D558-6A5B-4B57-9E88-217231898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7923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698C6DE-8501-64A9-475F-C7E4A4EBCE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C36D97-B03E-758A-1D22-CFCC888634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F55D9B-B397-616D-A968-631A4235A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6A8A2-8B36-458E-A3C6-35D9CDFDDADB}" type="datetimeFigureOut">
              <a:rPr lang="en-GB" smtClean="0"/>
              <a:t>11/02/2025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C36F25-0971-0F3D-793B-6C13F9681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18079F-020E-07E8-3C6C-7ED5E184E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3D558-6A5B-4B57-9E88-217231898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8844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E6C1B5-6FBE-7172-AB3B-7DA37304B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4C4992-1EDE-F284-C380-8A8F696BD4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41E3A6-1474-F386-E110-1DF21082F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6A8A2-8B36-458E-A3C6-35D9CDFDDADB}" type="datetimeFigureOut">
              <a:rPr lang="en-GB" smtClean="0"/>
              <a:t>11/02/2025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AF1E8F-A2A8-7297-B3A3-A717A9877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85DC66-B01F-4073-28B8-F014CE62C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3D558-6A5B-4B57-9E88-217231898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10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EB015-3AD1-E23E-0CD1-FD049A4DC3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FD733C-F6EE-4A81-E3BF-2FC17D5683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7664EC-E3C8-DF0A-1101-83006882F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6A8A2-8B36-458E-A3C6-35D9CDFDDADB}" type="datetimeFigureOut">
              <a:rPr lang="en-GB" smtClean="0"/>
              <a:t>11/02/2025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9C84D9-0BA9-C0B4-87C7-C729D390D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73C075-E66A-077E-BF39-1BBE85C0C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3D558-6A5B-4B57-9E88-217231898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8385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73350-0DD6-A90A-C5B7-0209CD9660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B0F588-764B-51B2-4EEF-9289AB7DD2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140C48-973D-4161-4327-239468D9A2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FD920D-6081-AA58-29A4-59DF175C7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6A8A2-8B36-458E-A3C6-35D9CDFDDADB}" type="datetimeFigureOut">
              <a:rPr lang="en-GB" smtClean="0"/>
              <a:t>11/02/2025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B04A0F-E60D-241C-EDDF-CFB65374D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C4E3C3-D621-D0D8-7CA4-FE92AF8BB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3D558-6A5B-4B57-9E88-217231898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3282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0CC20-1389-7F61-0940-1D11F6DA6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EAF39C-6A54-E43E-D5EA-BC18813CB9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97C688-A1ED-E2CB-24C4-9C587C614D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7F710FF-C98C-902A-DEBE-8B0AFA6986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8BF1A5-E559-D4DA-359B-652DA6D3D5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A011519-0107-6474-6538-A5A7AE446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6A8A2-8B36-458E-A3C6-35D9CDFDDADB}" type="datetimeFigureOut">
              <a:rPr lang="en-GB" smtClean="0"/>
              <a:t>11/02/2025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56D25D8-0208-F05A-BB00-DAD08A6F9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D55331F-9EB0-7423-D033-8A6358FEF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3D558-6A5B-4B57-9E88-217231898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6795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8AA72-A0AB-E2E2-8D4C-C6EE8745C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CA29EB-E911-9161-605C-8AB958423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6A8A2-8B36-458E-A3C6-35D9CDFDDADB}" type="datetimeFigureOut">
              <a:rPr lang="en-GB" smtClean="0"/>
              <a:t>11/02/2025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4293F8-B847-D5B6-7BE0-A56B2225D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FC0E7A-395A-DCB6-C652-1E42448B6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3D558-6A5B-4B57-9E88-217231898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2051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1C03CBA-5A79-D5B0-6466-9777B533F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6A8A2-8B36-458E-A3C6-35D9CDFDDADB}" type="datetimeFigureOut">
              <a:rPr lang="en-GB" smtClean="0"/>
              <a:t>11/02/2025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57A7C83-1FCF-D5A8-1C71-AA393910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1E9259-6DAF-3948-5C95-6F7E91C39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3D558-6A5B-4B57-9E88-217231898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2037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F951E-991E-7CE6-1DBD-FD387C157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BB4985-5B79-CFC7-27E6-EC27B17DA6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DB433D-3055-1BB8-F5BB-F9D8BF5243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C0B53A-D3FE-2730-6F3D-24724C9E5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6A8A2-8B36-458E-A3C6-35D9CDFDDADB}" type="datetimeFigureOut">
              <a:rPr lang="en-GB" smtClean="0"/>
              <a:t>11/02/2025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367919-31B1-E707-E204-FF84DB13C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F1F44B-E595-0C4A-A8DA-DFDFB3D7B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3D558-6A5B-4B57-9E88-217231898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6176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42E163-A423-B551-B1F3-E214DE4DB1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69B74B-F292-DAD2-5A35-8186714904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B345DB-028F-91F8-746D-F6D84194A7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27ABA6-D06A-FF82-D0ED-7A261C34F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6A8A2-8B36-458E-A3C6-35D9CDFDDADB}" type="datetimeFigureOut">
              <a:rPr lang="en-GB" smtClean="0"/>
              <a:t>11/02/2025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92952D-8E55-5BAA-601B-7C7B33165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3CCC5F-F519-235E-5F45-49751B4E35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3D558-6A5B-4B57-9E88-217231898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0721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F39200-B173-8E17-BE00-202385FAC3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335D6D-C85F-2B65-8C2B-61EE63FE2B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F0A5B6-2BD4-30B3-1C44-A5A219AFF5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3B6A8A2-8B36-458E-A3C6-35D9CDFDDADB}" type="datetimeFigureOut">
              <a:rPr lang="en-GB" smtClean="0"/>
              <a:t>11/02/2025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8BA6D4-6485-8F88-B769-12B4013E06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75BD84-325D-62BC-0C69-5126D5FDD2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E03D558-6A5B-4B57-9E88-217231898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8790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E6EA4A0-BF85-B799-A257-40746385C70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548" t="20529" r="10139" b="11322"/>
          <a:stretch/>
        </p:blipFill>
        <p:spPr>
          <a:xfrm>
            <a:off x="1306287" y="-1"/>
            <a:ext cx="8186056" cy="6882271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0E73917D-5590-4FE7-7C37-070273BA1411}"/>
              </a:ext>
            </a:extLst>
          </p:cNvPr>
          <p:cNvSpPr/>
          <p:nvPr/>
        </p:nvSpPr>
        <p:spPr>
          <a:xfrm>
            <a:off x="3207657" y="1959428"/>
            <a:ext cx="435429" cy="435429"/>
          </a:xfrm>
          <a:prstGeom prst="ellipse">
            <a:avLst/>
          </a:prstGeom>
          <a:solidFill>
            <a:srgbClr val="FF0000"/>
          </a:solidFill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76753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1444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Ian Crotty</dc:creator>
  <cp:lastModifiedBy>Ian Crotty</cp:lastModifiedBy>
  <cp:revision>1</cp:revision>
  <dcterms:created xsi:type="dcterms:W3CDTF">2025-02-11T14:29:45Z</dcterms:created>
  <dcterms:modified xsi:type="dcterms:W3CDTF">2025-02-12T14:36:10Z</dcterms:modified>
</cp:coreProperties>
</file>