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8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DA2A-FD8F-A79F-E0EC-5B0695942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C66F7-9488-3A7B-4972-C1341DC9C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D345A-3156-2126-9BD2-2D4EAACCB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37F0-D0C0-291F-5ABC-19BE9703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8E2A8-4029-3C38-EA83-537C0FFD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98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A9E7-C91B-E820-F8B3-38BCECA9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59746-2D15-C24C-703B-12D3F3011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FCAE5-1BCE-23CC-310E-348CF5549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70F34-3C90-42F2-2605-D8AF886B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E45AD-378C-B6D3-876A-955928D6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98C6DE-8501-64A9-475F-C7E4A4EBC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36D97-B03E-758A-1D22-CFCC88863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55D9B-B397-616D-A968-631A4235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36F25-0971-0F3D-793B-6C13F968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8079F-020E-07E8-3C6C-7ED5E184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4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C1B5-6FBE-7172-AB3B-7DA37304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C4992-1EDE-F284-C380-8A8F696BD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E3A6-1474-F386-E110-1DF21082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F1E8F-A2A8-7297-B3A3-A717A987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5DC66-B01F-4073-28B8-F014CE62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B015-3AD1-E23E-0CD1-FD049A4DC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D733C-F6EE-4A81-E3BF-2FC17D568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64EC-E3C8-DF0A-1101-83006882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C84D9-0BA9-C0B4-87C7-C729D390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3C075-E66A-077E-BF39-1BBE85C0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38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350-0DD6-A90A-C5B7-0209CD96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F588-764B-51B2-4EEF-9289AB7DD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40C48-973D-4161-4327-239468D9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920D-6081-AA58-29A4-59DF175C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04A0F-E60D-241C-EDDF-CFB65374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4E3C3-D621-D0D8-7CA4-FE92AF8B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8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CC20-1389-7F61-0940-1D11F6DA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AF39C-6A54-E43E-D5EA-BC18813CB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7C688-A1ED-E2CB-24C4-9C587C614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710FF-C98C-902A-DEBE-8B0AFA6986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BF1A5-E559-D4DA-359B-652DA6D3D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11519-0107-6474-6538-A5A7AE44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D25D8-0208-F05A-BB00-DAD08A6F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55331F-9EB0-7423-D033-8A6358FE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9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AA72-A0AB-E2E2-8D4C-C6EE8745C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CA29EB-E911-9161-605C-8AB95842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4293F8-B847-D5B6-7BE0-A56B2225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C0E7A-395A-DCB6-C652-1E42448B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05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03CBA-5A79-D5B0-6466-9777B533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A7C83-1FCF-D5A8-1C71-AA393910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E9259-6DAF-3948-5C95-6F7E91C3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3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F951E-991E-7CE6-1DBD-FD387C15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4985-5B79-CFC7-27E6-EC27B17D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B433D-3055-1BB8-F5BB-F9D8BF524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0B53A-D3FE-2730-6F3D-24724C9E5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7919-31B1-E707-E204-FF84DB13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1F44B-E595-0C4A-A8DA-DFDFB3D7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17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2E163-A423-B551-B1F3-E214DE4D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69B74B-F292-DAD2-5A35-818671490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345DB-028F-91F8-746D-F6D84194A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7ABA6-D06A-FF82-D0ED-7A261C34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2952D-8E55-5BAA-601B-7C7B331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CCC5F-F519-235E-5F45-49751B4E3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2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F39200-B173-8E17-BE00-202385FA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35D6D-C85F-2B65-8C2B-61EE63FE2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A5B6-2BD4-30B3-1C44-A5A219AFF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BA6D4-6485-8F88-B769-12B4013E0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5BD84-325D-62BC-0C69-5126D5FDD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6EA4A0-BF85-B799-A257-40746385C7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48" t="20529" r="10139" b="11322"/>
          <a:stretch/>
        </p:blipFill>
        <p:spPr>
          <a:xfrm>
            <a:off x="1306287" y="-1"/>
            <a:ext cx="8186056" cy="688227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E73917D-5590-4FE7-7C37-070273BA1411}"/>
              </a:ext>
            </a:extLst>
          </p:cNvPr>
          <p:cNvSpPr/>
          <p:nvPr/>
        </p:nvSpPr>
        <p:spPr>
          <a:xfrm>
            <a:off x="3207657" y="1959428"/>
            <a:ext cx="435429" cy="435429"/>
          </a:xfrm>
          <a:prstGeom prst="ellipse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75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Crotty</dc:creator>
  <cp:lastModifiedBy>Ian Crotty</cp:lastModifiedBy>
  <cp:revision>1</cp:revision>
  <dcterms:created xsi:type="dcterms:W3CDTF">2025-02-11T14:29:45Z</dcterms:created>
  <dcterms:modified xsi:type="dcterms:W3CDTF">2025-02-11T14:31:53Z</dcterms:modified>
</cp:coreProperties>
</file>